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88" r:id="rId6"/>
    <p:sldId id="322" r:id="rId7"/>
    <p:sldId id="362" r:id="rId8"/>
    <p:sldId id="315" r:id="rId9"/>
    <p:sldId id="314" r:id="rId10"/>
    <p:sldId id="316" r:id="rId11"/>
    <p:sldId id="363" r:id="rId12"/>
    <p:sldId id="318" r:id="rId13"/>
    <p:sldId id="317" r:id="rId14"/>
    <p:sldId id="361" r:id="rId15"/>
    <p:sldId id="334" r:id="rId16"/>
    <p:sldId id="335" r:id="rId17"/>
    <p:sldId id="295" r:id="rId18"/>
    <p:sldId id="357" r:id="rId19"/>
    <p:sldId id="358" r:id="rId20"/>
    <p:sldId id="359" r:id="rId21"/>
    <p:sldId id="356" r:id="rId22"/>
    <p:sldId id="360" r:id="rId23"/>
    <p:sldId id="272" r:id="rId24"/>
    <p:sldId id="3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558315-ED2D-FE12-A84A-285D999F5D6B}" name="Isis Covington" initials="IC" userId="S::isis_covington@spra.com::99861acb-49c2-4fa5-93f7-cbf90ab38cc2" providerId="AD"/>
  <p188:author id="{218E7321-B8EF-0106-A3D8-0BA6AEBD33B7}" name="Mika Clark" initials="MC" userId="S::Mika_Clark@spra.com::d382ec02-8485-4a4a-8554-87e7a5bc90a8" providerId="AD"/>
  <p188:author id="{973D0560-CA81-08C4-408F-A5CC7C8E2CD3}" name="Mika Clark" initials="MC" userId="S::mika_clark@spra.com::d382ec02-8485-4a4a-8554-87e7a5bc90a8" providerId="AD"/>
  <p188:author id="{4B71A1C8-773B-0D39-5F4A-8EBB4A5CF5CB}" name="Nikkolette Hunter" initials="NH" userId="S::nikkolette_hunter@spra.com::e7fb82b2-715f-4f6c-9fa9-4d9955ab95b0" providerId="AD"/>
  <p188:author id="{E53D1FE0-CD29-4896-4453-C8676F566BB8}" name="Marianne Cuellar" initials="MC" userId="S::Marianne_Cuellar@spra.com::304aa35b-2edc-42d9-9269-528fadea1c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42B"/>
    <a:srgbClr val="843C0C"/>
    <a:srgbClr val="A9521F"/>
    <a:srgbClr val="FFFFFF"/>
    <a:srgbClr val="385723"/>
    <a:srgbClr val="995D35"/>
    <a:srgbClr val="3E5F27"/>
    <a:srgbClr val="456A2C"/>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2198E-CE60-43FE-ADA8-55E7F8745E3E}" v="1" dt="2025-02-03T18:32:31.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4" autoAdjust="0"/>
    <p:restoredTop sz="54865" autoAdjust="0"/>
  </p:normalViewPr>
  <p:slideViewPr>
    <p:cSldViewPr snapToGrid="0">
      <p:cViewPr varScale="1">
        <p:scale>
          <a:sx n="35" d="100"/>
          <a:sy n="35" d="100"/>
        </p:scale>
        <p:origin x="1420"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7CD861-42D4-652F-DFE0-AF31B26AC1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32E9F5-FDB4-D50C-F533-B451E2AD7E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5B37FC-B5AF-4A29-AB36-3B8A8CF1527A}" type="datetimeFigureOut">
              <a:rPr lang="en-US" smtClean="0"/>
              <a:t>2/17/2025</a:t>
            </a:fld>
            <a:endParaRPr lang="en-US"/>
          </a:p>
        </p:txBody>
      </p:sp>
      <p:sp>
        <p:nvSpPr>
          <p:cNvPr id="4" name="Footer Placeholder 3">
            <a:extLst>
              <a:ext uri="{FF2B5EF4-FFF2-40B4-BE49-F238E27FC236}">
                <a16:creationId xmlns:a16="http://schemas.microsoft.com/office/drawing/2014/main" id="{125F07C5-8569-3DAE-CDB5-41B9C603CA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79BCAB-8807-6ABE-6ECC-4A17C161C4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00FC45-415B-48D7-9401-F5D5EBA6C9B5}" type="slidenum">
              <a:rPr lang="en-US" smtClean="0"/>
              <a:t>‹#›</a:t>
            </a:fld>
            <a:endParaRPr lang="en-US"/>
          </a:p>
        </p:txBody>
      </p:sp>
    </p:spTree>
    <p:extLst>
      <p:ext uri="{BB962C8B-B14F-4D97-AF65-F5344CB8AC3E}">
        <p14:creationId xmlns:p14="http://schemas.microsoft.com/office/powerpoint/2010/main" val="12508901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28.111"/>
    </inkml:context>
    <inkml:brush xml:id="br0">
      <inkml:brushProperty name="width" value="0.05" units="cm"/>
      <inkml:brushProperty name="height" value="0.05" units="cm"/>
      <inkml:brushProperty name="color" value="#E71224"/>
    </inkml:brush>
  </inkml:definitions>
  <inkml:trace contextRef="#ctx0" brushRef="#br0">1 0 24575,'0'7'0,"1"0"0,0-1 0,1 1 0,0-1 0,3 11 0,6 18 0,-8-10 0,0 43 0,-3-48 0,1 1 0,0 0 0,8 30 0,30 113 0,-37-154 0,1 0 0,0 1 0,1-1 0,0 0 0,1-1 0,0 1 0,0-1 0,1 0 0,0 0 0,1-1 0,0 1 0,0-2 0,1 1 0,0-1 0,16 12 0,-16-13 0,0 1 0,0 1 0,-1-1 0,0 1 0,-1 1 0,0-1 0,0 1 0,5 10 0,-5-8 0,1 0 0,0-1 0,0 0 0,1 0 0,13 12 0,20 14 0,1-1 0,2-3 0,1-1 0,53 25 0,-18-26 0,-59-23 0,-1 1 0,1 0 0,26 16 0,-31-16 0,1 0 0,0 0 0,1-2 0,-1 0 0,24 3 0,36 14 0,-60-18 0,0 0 0,1-1 0,0-1 0,33 3 0,75-7 0,-55-1 0,-60 3 0,0 0 0,0 2 0,-1-1 0,1 1 0,-1 1 0,0 0 0,18 9 0,7 3 0,34 10-682,113 29-1,-160-50-6143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17:27.249"/>
    </inkml:context>
    <inkml:brush xml:id="br0">
      <inkml:brushProperty name="width" value="0.05" units="cm"/>
      <inkml:brushProperty name="height" value="0.05" units="cm"/>
      <inkml:brushProperty name="color" value="#E71224"/>
    </inkml:brush>
  </inkml:definitions>
  <inkml:trace contextRef="#ctx0" brushRef="#br0">0 522 24575,'0'-6'0,"0"-10"0,0-9 0,7-6 0,2-6 0,0-3 0,5-8 0,0-4 0,-3 2 0,5 8 0,6 12 0,-1 3 0,3 7 0,-3 0 0,-5-3 0,-5-5 0,-4 2-8191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17:34.320"/>
    </inkml:context>
    <inkml:brush xml:id="br0">
      <inkml:brushProperty name="width" value="0.05" units="cm"/>
      <inkml:brushProperty name="height" value="0.05" units="cm"/>
      <inkml:brushProperty name="color" value="#E71224"/>
    </inkml:brush>
  </inkml:definitions>
  <inkml:trace contextRef="#ctx0" brushRef="#br0">0 0 24575,'0'7'0,"7"2"0,9-1 0,8 6 0,8 0 0,-3 5 0,2-1 0,2-4 0,9-3 0,4-5 0,2-2 0,-1-3 0,-2-1 0,-1 0 0,-9 5 0,-9 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30.784"/>
    </inkml:context>
    <inkml:brush xml:id="br0">
      <inkml:brushProperty name="width" value="0.05" units="cm"/>
      <inkml:brushProperty name="height" value="0.05" units="cm"/>
      <inkml:brushProperty name="color" value="#E71224"/>
    </inkml:brush>
  </inkml:definitions>
  <inkml:trace contextRef="#ctx0" brushRef="#br0">521 0 24575,'1'1'0,"0"-1"0,1 0 0,-1 1 0,0 0 0,0-1 0,0 1 0,1 0 0,-1 0 0,0 0 0,0-1 0,0 1 0,0 0 0,0 0 0,0 1 0,-1-1 0,1 0 0,1 2 0,12 23 0,-13-25 0,6 11 0,1 0 0,0-1 0,16 18 0,-15-18 0,0 0 0,0 0 0,11 21 0,0 10 0,16 30 0,-30-61 0,-1 0 0,-1 0 0,0 0 0,0 1 0,-1-1 0,0 1 0,-1 0 0,-1 0 0,0 0 0,-1 17 0,1-6 0,5 33 0,-5-53 0,-1 0 0,1 1 0,0-1 0,0 0 0,0 0 0,1 1 0,-1-1 0,1 0 0,-1 0 0,1-1 0,0 1 0,4 4 0,-1-3 0,0 0 0,1 0 0,0 0 0,11 5 0,-8-4 0,-3-2 0,0 0 0,0 1 0,-1 0 0,0 0 0,0 0 0,0 1 0,0-1 0,-1 1 0,1 1 0,5 8 0,-10-14 0,0 1 0,0-1 0,0 1 0,0 0 0,0-1 0,0 1 0,0-1 0,0 1 0,0-1 0,0 1 0,0 0 0,0-1 0,-1 1 0,1-1 0,0 1 0,0-1 0,-1 1 0,1-1 0,0 1 0,-1-1 0,1 1 0,0-1 0,-1 1 0,1-1 0,-1 0 0,1 1 0,0-1 0,-1 1 0,1-1 0,-1 0 0,1 0 0,-1 1 0,0-1 0,1 0 0,-1 0 0,1 0 0,-1 0 0,1 1 0,-1-1 0,0 0 0,1 0 0,-1 0 0,0 0 0,-32 2 0,30-1 0,-15-1 0,0 1 0,0 0 0,0 2 0,0 0 0,-25 8 0,25-5 0,2-1 0,1 1 0,0 0 0,1 0 0,-18 11 0,14-5 0,-28 10 0,33-16 0,0 1 0,0 0 0,1 0 0,0 1 0,-14 12 0,21-16 0,1 0 0,-1-1 0,0 0 0,0 0 0,-1 0 0,1 0 0,-1-1 0,1 0 0,-1 0 0,0 0 0,1-1 0,-8 1 0,-8 0 0,0-1 0,-25-2 0,29-1 0,0 2 0,0 0 0,-29 5 0,12 3-455,-1-2 0,-53 3 0,76-9-6371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33.661"/>
    </inkml:context>
    <inkml:brush xml:id="br0">
      <inkml:brushProperty name="width" value="0.05" units="cm"/>
      <inkml:brushProperty name="height" value="0.05" units="cm"/>
      <inkml:brushProperty name="color" value="#E71224"/>
    </inkml:brush>
  </inkml:definitions>
  <inkml:trace contextRef="#ctx0" brushRef="#br0">0 1 24575,'1'26'0,"1"0"0,2-1 0,12 50 0,32 71 0,-26-91 0,-13-35 0,0 1 0,8 37 0,-15-50 0,-1-2 0,0-1 0,0 1 0,0-1 0,1 0 0,0 0 0,0 0 0,0 0 0,0 0 0,1 0 0,0 0 0,6 7 0,26 28 0,44 65 0,-18-21 0,-47-66 0,-6-7 0,0-1 0,0 0 0,1 0 0,0-1 0,12 9 0,60 31 0,-24-16 0,-24-13 0,1-2 0,0-2 0,2-1 0,-1-1 0,70 15 0,-50-18 0,-1-3 0,1-2 0,80-2 0,-67-4 0,77-4 0,-120 1 0,0 0 0,-1-2 0,45-13 0,-12-3 0,95-48 0,-47 23 0,-29 14 0,47-24 0,283-149 0,-383 192-114,1 1 1,0 0-1,0 2 0,1 1 0,0 1 1,0 2-1,1 0 0,0 1 0,0 2 1,0 1-1,31 1 0,-31 1-6712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36.060"/>
    </inkml:context>
    <inkml:brush xml:id="br0">
      <inkml:brushProperty name="width" value="0.05" units="cm"/>
      <inkml:brushProperty name="height" value="0.05" units="cm"/>
      <inkml:brushProperty name="color" value="#E71224"/>
    </inkml:brush>
  </inkml:definitions>
  <inkml:trace contextRef="#ctx0" brushRef="#br0">1 1 24575,'4'0'0,"1"1"0,0 0 0,0 0 0,0 0 0,-1 1 0,1 0 0,-1 0 0,1 0 0,-1 0 0,0 0 0,1 1 0,-1 0 0,-1 0 0,1 0 0,4 5 0,-2-2 0,0-1 0,0-1 0,1 1 0,-1-1 0,11 5 0,-10-6 0,5 1 0,0 1 0,-1 0 0,1 1 0,-1 0 0,-1 1 0,20 15 0,0 6 0,51 36 0,-68-56 0,1-1 0,0 0 0,0-1 0,0-1 0,0 0 0,1-1 0,0 0 0,0-1 0,17 1 0,21-1 0,67-4 0,-54 0 0,-30-1 0,-9 1 0,30 2 0,-51 0 0,1 0 0,-1 0 0,0 0 0,0 0 0,1 1 0,-1 0 0,0 1 0,-1-1 0,1 1 0,6 4 0,-9-4 0,0-1 0,-1 1 0,1 0 0,-1 0 0,1 0 0,-1 0 0,0 1 0,0-1 0,-1 0 0,1 1 0,-1 0 0,1-1 0,-1 1 0,0 0 0,-1-1 0,2 8 0,-1 6 0,0 1 0,-3 24 0,1-21 0,1-20 0,0 7 0,0 0 0,0 0 0,-1-1 0,0 1 0,0 0 0,0 0 0,-1-1 0,-1 1 0,1-1 0,-1 0 0,-1 0 0,-5 10 0,-15 21 0,2 0 0,-27 65 0,40-79 0,0 1 0,1 0 0,2 0 0,0 1 0,2-1 0,1 1 0,0 37 0,1-17 161,-10 59 0,-1 9-1848,12-102-5139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41.471"/>
    </inkml:context>
    <inkml:brush xml:id="br0">
      <inkml:brushProperty name="width" value="0.05" units="cm"/>
      <inkml:brushProperty name="height" value="0.05" units="cm"/>
      <inkml:brushProperty name="color" value="#E71224"/>
    </inkml:brush>
  </inkml:definitions>
  <inkml:trace contextRef="#ctx0" brushRef="#br0">1908 879 24575,'-3'0'0,"1"1"0,0 0 0,-1-1 0,1 1 0,0 0 0,0 0 0,0 1 0,0-1 0,0 0 0,0 0 0,0 1 0,-3 2 0,-22 24 0,25-26 0,-34 43 0,27-31 0,-2-1 0,1-1 0,-23 21 0,-24 14 0,-52 56 0,97-93 0,0 0 0,-1-1 0,0 0 0,-1-1 0,-18 8 0,-5 4 0,12-6 0,2 0 0,0-1 0,-1-1 0,-49 17 0,-48 17 0,44-14 0,60-27 0,1 0 0,-1-1 0,0-1 0,-34 2 0,-73-7 0,51 0 0,54 2 0,-39-5 0,50 4 0,0-1 0,0-1 0,0 1 0,0-1 0,0-1 0,1 1 0,-10-7 0,1-1 0,1-1 0,0 0 0,1-1 0,-22-25 0,-43-67 0,27 32 0,-39-57 0,79 112 0,1-1 0,-12-29 0,0 2 0,8 14 0,1 0 0,-17-57 0,-9-70 0,28 108 0,-1-32 0,11 64 0,-1-1 0,-1 0 0,0 1 0,-2 0 0,-11-28 0,9 31 0,0-1 0,1 0 0,1-1 0,0 0 0,1 0 0,1 0 0,1 0 0,-1-24 0,3 24-273,0 0 0,-1 0 0,-1 1 0,-6-21 0,4 25-6553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43.782"/>
    </inkml:context>
    <inkml:brush xml:id="br0">
      <inkml:brushProperty name="width" value="0.05" units="cm"/>
      <inkml:brushProperty name="height" value="0.05" units="cm"/>
      <inkml:brushProperty name="color" value="#E71224"/>
    </inkml:brush>
  </inkml:definitions>
  <inkml:trace contextRef="#ctx0" brushRef="#br0">0 589 24575,'27'-25'0,"-18"17"0,0 0 0,-1 0 0,0-1 0,10-15 0,-3-2 0,-1 0 0,-1-1 0,-1 0 0,10-37 0,-17 42 0,3-37 0,-6 44 0,-1 1 0,2 0 0,0 0 0,0 0 0,1 0 0,9-19 0,-1 10 0,-4 5 0,2 0 0,0 1 0,22-28 0,-31 44 0,0-1 0,0 1 0,0 0 0,0 0 0,0 0 0,1 0 0,-1 0 0,0 0 0,1 0 0,-1 0 0,1 0 0,-1 0 0,1 1 0,-1-1 0,1 1 0,-1-1 0,1 1 0,-1 0 0,1-1 0,0 1 0,-1 0 0,1 0 0,0 0 0,-1 0 0,1 1 0,-1-1 0,1 0 0,0 1 0,-1-1 0,1 1 0,-1-1 0,1 1 0,-1 0 0,1 0 0,-1-1 0,2 3 0,4 3 0,0 0 0,0 1 0,-1 0 0,0 1 0,6 10 0,-3-6 0,89 112 0,-94-118 0,1-1 0,-1-1 0,1 1 0,0-1 0,1 1 0,-1-2 0,1 1 0,0 0 0,0-1 0,0 0 0,0-1 0,0 1 0,8 1 0,5 0 0,0-2 0,0 1 0,24-2 0,-4 1 0,-34-2-136,-1 0-1,0 1 1,0 0-1,0 0 1,0 0-1,1 0 1,-2 0-1,1 1 0,7 3 1,3 7-6690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47.344"/>
    </inkml:context>
    <inkml:brush xml:id="br0">
      <inkml:brushProperty name="width" value="0.05" units="cm"/>
      <inkml:brushProperty name="height" value="0.05" units="cm"/>
      <inkml:brushProperty name="color" value="#E71224"/>
    </inkml:brush>
  </inkml:definitions>
  <inkml:trace contextRef="#ctx0" brushRef="#br0">1649 689 24575,'-3'-5'0,"-1"0"0,1-1 0,0 1 0,1 0 0,-1-1 0,1 0 0,0 0 0,1 1 0,-1-1 0,1 0 0,1 0 0,-1-9 0,-5-18 0,2 16 0,-2 0 0,0 1 0,0 0 0,-2 0 0,0 1 0,-1 0 0,0 0 0,-1 1 0,-1 0 0,0 1 0,-1 0 0,-26-22 0,-65-64 0,16 14 0,77 76 0,-1 1 0,-1 0 0,0 0 0,0 2 0,0-1 0,-17-5 0,-79-19 0,39 13 0,0-5 0,47 14 0,-1 1 0,0 2 0,-1 0 0,-26-3 0,16 5 0,0 3 0,-1 0 0,1 2 0,-50 8 0,68-4 0,0 0 0,-16 7 0,17-5 0,-1-2 0,-20 6 0,-4-3 0,1 2 0,0 1 0,-45 21 0,63-21 0,0 2 0,1 0 0,-20 18 0,-17 11 0,45-33-60,0 1 0,1 0-1,-16 18 1,15-14-1064,-2 1-5702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49.293"/>
    </inkml:context>
    <inkml:brush xml:id="br0">
      <inkml:brushProperty name="width" value="0.05" units="cm"/>
      <inkml:brushProperty name="height" value="0.05" units="cm"/>
      <inkml:brushProperty name="color" value="#E71224"/>
    </inkml:brush>
  </inkml:definitions>
  <inkml:trace contextRef="#ctx0" brushRef="#br0">313 1 24575,'0'329'0,"-1"-308"0,-1-1 0,-8 35 0,-2 13 0,12-60 0,-1 0 0,-1 0 0,1-1 0,-1 1 0,-1 0 0,1-1 0,-1 1 0,0-1 0,-1 0 0,0 0 0,0 0 0,-7 8 0,-29 44 0,28-39 0,-30 36 0,-10-9 0,42-39 0,0 0 0,0 0 0,1 2 0,0-1 0,1 1 0,-12 17 0,19-24 0,-3 3 0,0 0 0,1 1 0,0-1 0,0 1 0,1 0 0,-3 10 0,5-15 0,0-1 0,0 0 0,0 1 0,0-1 0,0 0 0,0 1 0,0-1 0,0 0 0,1 0 0,-1 1 0,1-1 0,-1 0 0,1 0 0,-1 0 0,1 1 0,0-1 0,0 1 0,1-1 0,-1 1 0,1-1 0,0 0 0,0 1 0,-1-1 0,1 0 0,0 0 0,0-1 0,0 1 0,0 0 0,0 0 0,0-1 0,4 1 0,17 1 0,0-1 0,-1 0 0,38-5 0,-40 1 0,-1 2 0,1 0 0,0 2 0,0 0 0,26 5 0,-34-2 0,0 0 0,0 1 0,-1 1 0,0-1 0,0 2 0,0 0 0,-1 0 0,0 1 0,-1 0 0,18 18 0,-21-20 0,0-1 0,1 0 0,-1-1 0,1 0 0,0 0 0,13 5 0,-12-6 0,-1 1 0,1 0 0,-1 0 0,0 0 0,0 1 0,8 7 0,-7-2 63,0 0 0,-1 0 0,0 0 0,8 17-1,-12-19-202,1 0 0,0-1 1,0 0-1,1 0 0,0 0 0,0-1 0,0 0 0,1 0 0,0 0 0,0 0 0,12 7 0,-2-6-6686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23:09:51.592"/>
    </inkml:context>
    <inkml:brush xml:id="br0">
      <inkml:brushProperty name="width" value="0.05" units="cm"/>
      <inkml:brushProperty name="height" value="0.05" units="cm"/>
      <inkml:brushProperty name="color" value="#E71224"/>
    </inkml:brush>
  </inkml:definitions>
  <inkml:trace contextRef="#ctx0" brushRef="#br0">1105 0 24575,'1'79'0,"-3"88"0,1-155 0,-1 1 0,-1-1 0,0 0 0,-1 0 0,-10 23 0,-36 54 0,27-51 0,19-30 0,-1 0 0,-1-1 0,1 0 0,-1 0 0,-1-1 0,1 0 0,-1 0 0,0 0 0,0-1 0,-1 0 0,1 0 0,-14 6 0,-4-2 0,-1 0 0,-48 10 0,49-14 0,0 2 0,0 0 0,-37 17 0,15 6 0,38-23 0,0-1 0,0 0 0,0-1 0,-1 0 0,-17 7 0,-11-2 0,-50 5 0,63-12 0,0 2 0,0 0 0,0 1 0,1 1 0,-46 21 0,57-22 0,0 0 0,0-1 0,-1 0 0,0-1 0,0 0 0,-18 1 0,-36 12-1365,43-12-5461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D7EC0-0B63-4E6D-B60F-AB9C2E009784}"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97379-E475-452E-B550-6E82CCF41201}" type="slidenum">
              <a:rPr lang="en-US" smtClean="0"/>
              <a:t>‹#›</a:t>
            </a:fld>
            <a:endParaRPr lang="en-US"/>
          </a:p>
        </p:txBody>
      </p:sp>
    </p:spTree>
    <p:extLst>
      <p:ext uri="{BB962C8B-B14F-4D97-AF65-F5344CB8AC3E}">
        <p14:creationId xmlns:p14="http://schemas.microsoft.com/office/powerpoint/2010/main" val="296469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ouXhi_CfBV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you enter, please download the materials if you haven’t already.</a:t>
            </a:r>
          </a:p>
          <a:p>
            <a:endParaRPr lang="en-US" b="0" dirty="0"/>
          </a:p>
          <a:p>
            <a:r>
              <a:rPr lang="en-US" b="0" dirty="0"/>
              <a:t>The materials include the training workbook, the User Guide, the assessment, and the rubrics. We will primarily be working out of the training workbook (which you may wish to print or download) but we will also refer to the User Guide some if you wish to follow along there as well during the training. While you are gathering materials you may want some markers, crayons, pens, or something of the like as well.</a:t>
            </a:r>
          </a:p>
        </p:txBody>
      </p:sp>
      <p:sp>
        <p:nvSpPr>
          <p:cNvPr id="4" name="Slide Number Placeholder 3"/>
          <p:cNvSpPr>
            <a:spLocks noGrp="1"/>
          </p:cNvSpPr>
          <p:nvPr>
            <p:ph type="sldNum" sz="quarter" idx="5"/>
          </p:nvPr>
        </p:nvSpPr>
        <p:spPr/>
        <p:txBody>
          <a:bodyPr/>
          <a:lstStyle/>
          <a:p>
            <a:fld id="{FE397379-E475-452E-B550-6E82CCF41201}" type="slidenum">
              <a:rPr lang="en-US" smtClean="0"/>
              <a:t>1</a:t>
            </a:fld>
            <a:endParaRPr lang="en-US"/>
          </a:p>
        </p:txBody>
      </p:sp>
    </p:spTree>
    <p:extLst>
      <p:ext uri="{BB962C8B-B14F-4D97-AF65-F5344CB8AC3E}">
        <p14:creationId xmlns:p14="http://schemas.microsoft.com/office/powerpoint/2010/main" val="308055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 a program, your team should determine how this tool will be integrated into your afterschool programming. Spend some time thinking about what you hope to get out of the tool. Is it a chance for students to reflect on their own growth? A chance for individual staff members to assess how well their students are understanding the concepts? Will you use the results to assess the curricula, lessons, or approaches that you have used to support SEL development? </a:t>
            </a:r>
          </a:p>
          <a:p>
            <a:endParaRPr lang="en-US" dirty="0"/>
          </a:p>
          <a:p>
            <a:r>
              <a:rPr lang="en-US" dirty="0"/>
              <a:t>We recommend that you use the tool AFTER implementing lessons or activities aligned with the associated competency or focus skill. For example, you might use the Compassion and Empathy assessment after a month-long unit on social awareness. Knowing how you will use the assessment may help you determine the right timing for administering it. </a:t>
            </a:r>
          </a:p>
          <a:p>
            <a:endParaRPr lang="en-US" dirty="0"/>
          </a:p>
          <a:p>
            <a:r>
              <a:rPr lang="en-US" dirty="0"/>
              <a:t>We will talk more about this step in an upcoming CoP meeting.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understand how you will use assessment, you’re ready for Step 2: determining assessment logistics. You’ll want to decide if students will complete the assessment individually, or in small group, who will administer the assessment, and when the assessment will occur. Will you need to bring in other staff for coverage? Are there challenges that you might need to consider or prepare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Book Antiqua" panose="02040602050305030304" pitchFamily="18" charset="0"/>
              <a:ea typeface="Book Antiqua" panose="0204060205030503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ea typeface="Book Antiqua" panose="02040602050305030304" pitchFamily="18" charset="0"/>
                <a:cs typeface="Times New Roman" panose="02020603050405020304" pitchFamily="18" charset="0"/>
              </a:rPr>
              <a:t>We DO recommend that staff who are familiar with students should administer the assessment. That helps students feel more comfortable and also allows staff to draw on their knowledge of students to help probe when asking the reflection questions, to make sense of student responses, and more accurately score student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Book Antiqua" panose="02040602050305030304" pitchFamily="18" charset="0"/>
              <a:ea typeface="Lora"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ea typeface="Lora" pitchFamily="2" charset="0"/>
                <a:cs typeface="Times New Roman" panose="02020603050405020304" pitchFamily="18" charset="0"/>
              </a:rPr>
              <a:t>In the week of so prior to administering the assessment, </a:t>
            </a:r>
            <a:r>
              <a:rPr lang="en-US" sz="1800" dirty="0">
                <a:effectLst/>
                <a:latin typeface="Calibri" panose="020F0502020204030204" pitchFamily="34" charset="0"/>
                <a:ea typeface="Lora" pitchFamily="2" charset="0"/>
                <a:cs typeface="Lora" pitchFamily="2" charset="0"/>
              </a:rPr>
              <a:t>the instructor who will administer the assessment should have time to review the questions and rubric in advance.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397379-E475-452E-B550-6E82CCF41201}" type="slidenum">
              <a:rPr lang="en-US" smtClean="0"/>
              <a:t>10</a:t>
            </a:fld>
            <a:endParaRPr lang="en-US"/>
          </a:p>
        </p:txBody>
      </p:sp>
    </p:spTree>
    <p:extLst>
      <p:ext uri="{BB962C8B-B14F-4D97-AF65-F5344CB8AC3E}">
        <p14:creationId xmlns:p14="http://schemas.microsoft.com/office/powerpoint/2010/main" val="325138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6159-7EFD-3420-6375-9FB1C2317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9726C-5C74-64DF-C5EB-A067F1702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3586C-A3F3-7131-F1E2-74186544D719}"/>
              </a:ext>
            </a:extLst>
          </p:cNvPr>
          <p:cNvSpPr>
            <a:spLocks noGrp="1"/>
          </p:cNvSpPr>
          <p:nvPr>
            <p:ph type="body" idx="1"/>
          </p:nvPr>
        </p:nvSpPr>
        <p:spPr/>
        <p:txBody>
          <a:bodyPr/>
          <a:lstStyle/>
          <a:p>
            <a:r>
              <a:rPr lang="en-US" sz="1800" dirty="0">
                <a:effectLst/>
                <a:latin typeface="Calibri" panose="020F0502020204030204" pitchFamily="34" charset="0"/>
                <a:ea typeface="Lora" pitchFamily="2" charset="0"/>
                <a:cs typeface="Lora" pitchFamily="2" charset="0"/>
              </a:rPr>
              <a:t>On page 8 and 9, the user guide presents the specific steps for administering the assessment. </a:t>
            </a:r>
          </a:p>
          <a:p>
            <a:endParaRPr lang="en-US" sz="1800" dirty="0">
              <a:effectLst/>
              <a:latin typeface="Calibri" panose="020F0502020204030204" pitchFamily="34" charset="0"/>
              <a:ea typeface="Lora" pitchFamily="2" charset="0"/>
              <a:cs typeface="Lora" pitchFamily="2" charset="0"/>
            </a:endParaRPr>
          </a:p>
          <a:p>
            <a:r>
              <a:rPr lang="en-US" sz="1800" dirty="0">
                <a:effectLst/>
                <a:latin typeface="Calibri" panose="020F0502020204030204" pitchFamily="34" charset="0"/>
                <a:ea typeface="Lora" pitchFamily="2" charset="0"/>
                <a:cs typeface="Lora" pitchFamily="2" charset="0"/>
              </a:rPr>
              <a:t>First, tell students about the assessment and review the instructions. After asking if they have any questions, you can launch into the three main components of the assessment: the multiple-choice scenario question, the writing/drawing activity, and finally the student reflection questions. </a:t>
            </a:r>
          </a:p>
          <a:p>
            <a:endParaRPr lang="en-US" sz="1800" dirty="0">
              <a:effectLst/>
              <a:latin typeface="Calibri" panose="020F0502020204030204" pitchFamily="34" charset="0"/>
              <a:ea typeface="Lora" pitchFamily="2" charset="0"/>
              <a:cs typeface="Lora" pitchFamily="2" charset="0"/>
            </a:endParaRPr>
          </a:p>
          <a:p>
            <a:r>
              <a:rPr lang="en-US" sz="1800" dirty="0">
                <a:effectLst/>
                <a:latin typeface="Calibri" panose="020F0502020204030204" pitchFamily="34" charset="0"/>
                <a:ea typeface="Lora" pitchFamily="2" charset="0"/>
                <a:cs typeface="Lora" pitchFamily="2" charset="0"/>
              </a:rPr>
              <a:t>Now, we’re going to take some time to look a little more closely at each of these components…</a:t>
            </a:r>
          </a:p>
          <a:p>
            <a:endParaRPr lang="en-US" sz="1800" dirty="0">
              <a:effectLst/>
              <a:latin typeface="Calibri" panose="020F0502020204030204" pitchFamily="34" charset="0"/>
              <a:ea typeface="Lora" pitchFamily="2" charset="0"/>
              <a:cs typeface="Lora" pitchFamily="2" charset="0"/>
            </a:endParaRPr>
          </a:p>
          <a:p>
            <a:endParaRPr lang="en-US" sz="1800" dirty="0">
              <a:effectLst/>
              <a:latin typeface="Calibri" panose="020F0502020204030204" pitchFamily="34" charset="0"/>
              <a:ea typeface="Lora" pitchFamily="2" charset="0"/>
              <a:cs typeface="Lora" pitchFamily="2" charset="0"/>
            </a:endParaRPr>
          </a:p>
          <a:p>
            <a:endParaRPr lang="en-US" sz="1800" dirty="0">
              <a:effectLst/>
              <a:latin typeface="Calibri" panose="020F0502020204030204" pitchFamily="34" charset="0"/>
              <a:ea typeface="Lora" pitchFamily="2" charset="0"/>
              <a:cs typeface="Lora" pitchFamily="2" charset="0"/>
            </a:endParaRPr>
          </a:p>
          <a:p>
            <a:endParaRPr lang="en-US" sz="1800" dirty="0">
              <a:effectLst/>
              <a:latin typeface="Calibri" panose="020F0502020204030204" pitchFamily="34" charset="0"/>
              <a:ea typeface="Lora" pitchFamily="2" charset="0"/>
              <a:cs typeface="Lora" pitchFamily="2" charset="0"/>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8445EA0-6CEE-4CA4-E4E3-1BDCBB33634B}"/>
              </a:ext>
            </a:extLst>
          </p:cNvPr>
          <p:cNvSpPr>
            <a:spLocks noGrp="1"/>
          </p:cNvSpPr>
          <p:nvPr>
            <p:ph type="sldNum" sz="quarter" idx="5"/>
          </p:nvPr>
        </p:nvSpPr>
        <p:spPr/>
        <p:txBody>
          <a:bodyPr/>
          <a:lstStyle/>
          <a:p>
            <a:fld id="{FE397379-E475-452E-B550-6E82CCF41201}" type="slidenum">
              <a:rPr lang="en-US" smtClean="0"/>
              <a:t>11</a:t>
            </a:fld>
            <a:endParaRPr lang="en-US"/>
          </a:p>
        </p:txBody>
      </p:sp>
    </p:spTree>
    <p:extLst>
      <p:ext uri="{BB962C8B-B14F-4D97-AF65-F5344CB8AC3E}">
        <p14:creationId xmlns:p14="http://schemas.microsoft.com/office/powerpoint/2010/main" val="95044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First, we start with a short scenario that a student might be familiar with, and some options about how a student can respond. This is a bit of a warm-up to get the students thinking about the competency and focus skill.</a:t>
            </a:r>
          </a:p>
          <a:p>
            <a:pPr marL="0" indent="0">
              <a:buNone/>
            </a:pPr>
            <a:endParaRPr lang="en-US" dirty="0"/>
          </a:p>
          <a:p>
            <a:pPr marL="0" indent="0">
              <a:buNone/>
            </a:pPr>
            <a:r>
              <a:rPr lang="en-US" dirty="0"/>
              <a:t>In this case, they’re given a story about Sasha and Peter, who get into an argument about school and students are asked to select the responses that demonstrate good communication. </a:t>
            </a:r>
          </a:p>
          <a:p>
            <a:pPr marL="0" indent="0">
              <a:buNone/>
            </a:pPr>
            <a:endParaRPr lang="en-US" sz="1200" dirty="0">
              <a:effectLst/>
              <a:latin typeface="+mn-lt"/>
              <a:ea typeface="+mn-ea"/>
              <a:cs typeface="+mn-cs"/>
            </a:endParaRPr>
          </a:p>
          <a:p>
            <a:pPr marL="0" indent="0">
              <a:buNone/>
            </a:pPr>
            <a:r>
              <a:rPr lang="en-US" sz="1200" dirty="0">
                <a:effectLst/>
                <a:latin typeface="+mn-lt"/>
                <a:ea typeface="+mn-ea"/>
                <a:cs typeface="+mn-cs"/>
              </a:rPr>
              <a:t>I’ll give you all a minute to read through the question. </a:t>
            </a:r>
          </a:p>
          <a:p>
            <a:pPr marL="0" indent="0">
              <a:buNone/>
            </a:pPr>
            <a:endParaRPr lang="en-US" sz="1200" dirty="0">
              <a:effectLst/>
              <a:latin typeface="+mn-lt"/>
              <a:ea typeface="+mn-ea"/>
              <a:cs typeface="+mn-cs"/>
            </a:endParaRPr>
          </a:p>
          <a:p>
            <a:pPr marL="0" indent="0">
              <a:buNone/>
            </a:pPr>
            <a:r>
              <a:rPr lang="en-US" sz="1200" b="1" dirty="0">
                <a:effectLst/>
                <a:latin typeface="+mn-lt"/>
                <a:ea typeface="+mn-ea"/>
                <a:cs typeface="+mn-cs"/>
              </a:rPr>
              <a:t>Ask the group</a:t>
            </a:r>
            <a:r>
              <a:rPr lang="en-US" sz="1100" b="1" dirty="0">
                <a:effectLst/>
                <a:latin typeface="Lora" pitchFamily="2" charset="0"/>
                <a:ea typeface="Lora" pitchFamily="2" charset="0"/>
                <a:cs typeface="Times New Roman" panose="02020603050405020304" pitchFamily="18" charset="0"/>
              </a:rPr>
              <a:t>: </a:t>
            </a:r>
            <a:r>
              <a:rPr lang="en-US" sz="1100" dirty="0">
                <a:effectLst/>
                <a:latin typeface="Lora" pitchFamily="2" charset="0"/>
                <a:ea typeface="Lora" pitchFamily="2" charset="0"/>
                <a:cs typeface="Times New Roman" panose="02020603050405020304" pitchFamily="18" charset="0"/>
              </a:rPr>
              <a:t>what could you learn from this question? </a:t>
            </a:r>
            <a:r>
              <a:rPr lang="en-US" sz="1000" dirty="0">
                <a:effectLst/>
                <a:latin typeface="Lora" pitchFamily="2" charset="0"/>
                <a:ea typeface="Lora" pitchFamily="2" charset="0"/>
                <a:cs typeface="Times New Roman" panose="02020603050405020304" pitchFamily="18" charset="0"/>
              </a:rPr>
              <a:t>[Attendees can either share their answers out loud or type in the chat.]</a:t>
            </a:r>
          </a:p>
          <a:p>
            <a:pPr marL="0" indent="0">
              <a:buNone/>
            </a:pPr>
            <a:endParaRPr lang="en-US" dirty="0"/>
          </a:p>
          <a:p>
            <a:pPr marL="0" indent="0">
              <a:buNone/>
            </a:pPr>
            <a:r>
              <a:rPr lang="en-US" dirty="0"/>
              <a:t>Now, we’ll take a quick break before going over the drawing or writing activity. </a:t>
            </a:r>
          </a:p>
        </p:txBody>
      </p:sp>
      <p:sp>
        <p:nvSpPr>
          <p:cNvPr id="4" name="Slide Number Placeholder 3"/>
          <p:cNvSpPr>
            <a:spLocks noGrp="1"/>
          </p:cNvSpPr>
          <p:nvPr>
            <p:ph type="sldNum" sz="quarter" idx="5"/>
          </p:nvPr>
        </p:nvSpPr>
        <p:spPr/>
        <p:txBody>
          <a:bodyPr/>
          <a:lstStyle/>
          <a:p>
            <a:fld id="{FE397379-E475-452E-B550-6E82CCF41201}" type="slidenum">
              <a:rPr lang="en-US" smtClean="0"/>
              <a:t>12</a:t>
            </a:fld>
            <a:endParaRPr lang="en-US"/>
          </a:p>
        </p:txBody>
      </p:sp>
    </p:spTree>
    <p:extLst>
      <p:ext uri="{BB962C8B-B14F-4D97-AF65-F5344CB8AC3E}">
        <p14:creationId xmlns:p14="http://schemas.microsoft.com/office/powerpoint/2010/main" val="267883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08E9-89F5-304D-F754-D60D34039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46A0E-6CCE-6632-ED91-8356D8BBD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419C8-B3C1-0DB5-08C9-18D014B0917F}"/>
              </a:ext>
            </a:extLst>
          </p:cNvPr>
          <p:cNvSpPr>
            <a:spLocks noGrp="1"/>
          </p:cNvSpPr>
          <p:nvPr>
            <p:ph type="body" idx="1"/>
          </p:nvPr>
        </p:nvSpPr>
        <p:spPr/>
        <p:txBody>
          <a:bodyPr/>
          <a:lstStyle/>
          <a:p>
            <a:r>
              <a:rPr lang="en-US" b="1" dirty="0"/>
              <a:t>10-minute break</a:t>
            </a:r>
          </a:p>
          <a:p>
            <a:r>
              <a:rPr lang="en-US" b="0" dirty="0"/>
              <a:t>May want to flag that folks can grab drawing materials to use when they return.</a:t>
            </a:r>
          </a:p>
        </p:txBody>
      </p:sp>
      <p:sp>
        <p:nvSpPr>
          <p:cNvPr id="4" name="Slide Number Placeholder 3">
            <a:extLst>
              <a:ext uri="{FF2B5EF4-FFF2-40B4-BE49-F238E27FC236}">
                <a16:creationId xmlns:a16="http://schemas.microsoft.com/office/drawing/2014/main" id="{C095B39A-501D-B4A6-8193-52EA7F728FB3}"/>
              </a:ext>
            </a:extLst>
          </p:cNvPr>
          <p:cNvSpPr>
            <a:spLocks noGrp="1"/>
          </p:cNvSpPr>
          <p:nvPr>
            <p:ph type="sldNum" sz="quarter" idx="5"/>
          </p:nvPr>
        </p:nvSpPr>
        <p:spPr/>
        <p:txBody>
          <a:bodyPr/>
          <a:lstStyle/>
          <a:p>
            <a:fld id="{FE397379-E475-452E-B550-6E82CCF41201}" type="slidenum">
              <a:rPr lang="en-US" smtClean="0"/>
              <a:t>13</a:t>
            </a:fld>
            <a:endParaRPr lang="en-US"/>
          </a:p>
        </p:txBody>
      </p:sp>
    </p:spTree>
    <p:extLst>
      <p:ext uri="{BB962C8B-B14F-4D97-AF65-F5344CB8AC3E}">
        <p14:creationId xmlns:p14="http://schemas.microsoft.com/office/powerpoint/2010/main" val="658978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Welcome back! Let’s pick up with what comes after the multiple choice and that is</a:t>
            </a:r>
            <a:r>
              <a:rPr lang="en-US" b="0" dirty="0"/>
              <a:t> Step 6: Read the directions for the writing/drawing activity. </a:t>
            </a:r>
          </a:p>
          <a:p>
            <a:pPr marL="0" indent="0">
              <a:buFontTx/>
              <a:buNone/>
            </a:pPr>
            <a:endParaRPr lang="en-US" dirty="0"/>
          </a:p>
          <a:p>
            <a:pPr marL="0" indent="0">
              <a:buFontTx/>
              <a:buNone/>
            </a:pPr>
            <a:r>
              <a:rPr lang="en-US" dirty="0"/>
              <a:t>This is what the drawing/writing section of the assessment looks like. As you can see, students are given space to draw 3 examples although they can do more. We recommend having extra paper available if that is the case. It is important to remind students during this part they are not being timed and can take as long as they want to think of examples. Remember examples do not just have to come from the program, it could be from the bus, home, practice, anywhere.</a:t>
            </a:r>
          </a:p>
        </p:txBody>
      </p:sp>
      <p:sp>
        <p:nvSpPr>
          <p:cNvPr id="4" name="Slide Number Placeholder 3"/>
          <p:cNvSpPr>
            <a:spLocks noGrp="1"/>
          </p:cNvSpPr>
          <p:nvPr>
            <p:ph type="sldNum" sz="quarter" idx="5"/>
          </p:nvPr>
        </p:nvSpPr>
        <p:spPr/>
        <p:txBody>
          <a:bodyPr/>
          <a:lstStyle/>
          <a:p>
            <a:fld id="{FE397379-E475-452E-B550-6E82CCF41201}" type="slidenum">
              <a:rPr lang="en-US" smtClean="0"/>
              <a:t>14</a:t>
            </a:fld>
            <a:endParaRPr lang="en-US"/>
          </a:p>
        </p:txBody>
      </p:sp>
    </p:spTree>
    <p:extLst>
      <p:ext uri="{BB962C8B-B14F-4D97-AF65-F5344CB8AC3E}">
        <p14:creationId xmlns:p14="http://schemas.microsoft.com/office/powerpoint/2010/main" val="1921996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B6F4-FF4A-F13B-34AA-526A8A031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3A0F3-AE97-DA6D-C3B9-2246A816A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7CA93-6042-27D0-7621-F8180B7F5AC0}"/>
              </a:ext>
            </a:extLst>
          </p:cNvPr>
          <p:cNvSpPr>
            <a:spLocks noGrp="1"/>
          </p:cNvSpPr>
          <p:nvPr>
            <p:ph type="body" idx="1"/>
          </p:nvPr>
        </p:nvSpPr>
        <p:spPr/>
        <p:txBody>
          <a:bodyPr/>
          <a:lstStyle/>
          <a:p>
            <a:pPr marL="0" marR="0">
              <a:lnSpc>
                <a:spcPct val="115000"/>
              </a:lnSpc>
              <a:spcBef>
                <a:spcPts val="600"/>
              </a:spcBef>
              <a:spcAft>
                <a:spcPts val="300"/>
              </a:spcAft>
            </a:pPr>
            <a:r>
              <a:rPr lang="en-US" sz="1100" dirty="0">
                <a:effectLst/>
                <a:latin typeface="Lora" pitchFamily="2" charset="0"/>
                <a:ea typeface="Lora" pitchFamily="2" charset="0"/>
                <a:cs typeface="Times New Roman" panose="02020603050405020304" pitchFamily="18" charset="0"/>
              </a:rPr>
              <a:t>Normally, after the drawing/writing activity you would proceed to the reflection questions, but I am taking us on a detour first for a closer look at the rubrics. The rubrics are how you will score students at the end of the assessment. They use </a:t>
            </a:r>
            <a:r>
              <a:rPr lang="en-US" sz="1800" dirty="0">
                <a:effectLst/>
                <a:latin typeface="Book Antiqua" panose="02040602050305030304" pitchFamily="18" charset="0"/>
                <a:ea typeface="Book Antiqua" panose="02040602050305030304" pitchFamily="18" charset="0"/>
                <a:cs typeface="Times New Roman" panose="02020603050405020304" pitchFamily="18" charset="0"/>
              </a:rPr>
              <a:t>a 4-point scale where 1-early, 2-understanding, 3,-developing, and 4-mature. Each rubric is connected to a focus skill and divided into rows that rank the components that make up that skill. </a:t>
            </a:r>
          </a:p>
          <a:p>
            <a:pPr marL="0" marR="0">
              <a:lnSpc>
                <a:spcPct val="115000"/>
              </a:lnSpc>
              <a:spcBef>
                <a:spcPts val="600"/>
              </a:spcBef>
              <a:spcAft>
                <a:spcPts val="300"/>
              </a:spcAft>
            </a:pPr>
            <a:endParaRPr lang="en-US" sz="1100" dirty="0">
              <a:effectLst/>
              <a:latin typeface="Lora" pitchFamily="2" charset="0"/>
              <a:ea typeface="Lora" pitchFamily="2" charset="0"/>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300"/>
              </a:spcAft>
              <a:buClrTx/>
              <a:buSzTx/>
              <a:buFontTx/>
              <a:buNone/>
              <a:tabLst/>
              <a:defRPr/>
            </a:pPr>
            <a:r>
              <a:rPr lang="en-US" sz="1100" dirty="0">
                <a:effectLst/>
                <a:latin typeface="Book Antiqua" panose="02040602050305030304" pitchFamily="18" charset="0"/>
                <a:ea typeface="Book Antiqua" panose="02040602050305030304" pitchFamily="18" charset="0"/>
                <a:cs typeface="Times New Roman" panose="02020603050405020304" pitchFamily="18" charset="0"/>
              </a:rPr>
              <a:t>As you can see, we removed the skill components from this rubric which leads us to our next activity.</a:t>
            </a:r>
          </a:p>
          <a:p>
            <a:pPr marL="0" marR="0" lvl="0" indent="0" algn="l" defTabSz="914400" rtl="0" eaLnBrk="1" fontAlgn="auto" latinLnBrk="0" hangingPunct="1">
              <a:lnSpc>
                <a:spcPct val="115000"/>
              </a:lnSpc>
              <a:spcBef>
                <a:spcPts val="600"/>
              </a:spcBef>
              <a:spcAft>
                <a:spcPts val="300"/>
              </a:spcAft>
              <a:buClrTx/>
              <a:buSzTx/>
              <a:buFontTx/>
              <a:buNone/>
              <a:tabLst/>
              <a:defRPr/>
            </a:pPr>
            <a:endParaRPr lang="en-US" sz="1100" dirty="0">
              <a:effectLst/>
              <a:latin typeface="Book Antiqua" panose="02040602050305030304" pitchFamily="18" charset="0"/>
              <a:ea typeface="Lora" pitchFamily="2" charset="0"/>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300"/>
              </a:spcAft>
              <a:buClrTx/>
              <a:buSzTx/>
              <a:buFontTx/>
              <a:buNone/>
              <a:tabLst/>
              <a:defRPr/>
            </a:pPr>
            <a:r>
              <a:rPr lang="en-US" sz="1100" dirty="0">
                <a:effectLst/>
                <a:latin typeface="Book Antiqua" panose="02040602050305030304" pitchFamily="18" charset="0"/>
                <a:ea typeface="Lora" pitchFamily="2" charset="0"/>
                <a:cs typeface="Times New Roman" panose="02020603050405020304" pitchFamily="18" charset="0"/>
              </a:rPr>
              <a:t>Individually, you will review the rubric by first </a:t>
            </a:r>
            <a:r>
              <a:rPr lang="en-US" sz="1100" dirty="0">
                <a:effectLst/>
                <a:latin typeface="Lora" pitchFamily="2" charset="0"/>
                <a:ea typeface="Lora" pitchFamily="2" charset="0"/>
                <a:cs typeface="Times New Roman" panose="02020603050405020304" pitchFamily="18" charset="0"/>
              </a:rPr>
              <a:t>highlighting the differences between levels in each row. Then you will the missing skill component at the start of the row, where the red arrow is pointing.</a:t>
            </a:r>
          </a:p>
          <a:p>
            <a:pPr marL="0" marR="0" lvl="0" indent="0" algn="l" defTabSz="914400" rtl="0" eaLnBrk="1" fontAlgn="auto" latinLnBrk="0" hangingPunct="1">
              <a:lnSpc>
                <a:spcPct val="115000"/>
              </a:lnSpc>
              <a:spcBef>
                <a:spcPts val="600"/>
              </a:spcBef>
              <a:spcAft>
                <a:spcPts val="300"/>
              </a:spcAft>
              <a:buClrTx/>
              <a:buSzTx/>
              <a:buFontTx/>
              <a:buNone/>
              <a:tabLst/>
              <a:defRPr/>
            </a:pPr>
            <a:endParaRPr lang="en-US" sz="1100" dirty="0">
              <a:effectLst/>
              <a:latin typeface="Lora" pitchFamily="2" charset="0"/>
              <a:ea typeface="Lora" pitchFamily="2" charset="0"/>
              <a:cs typeface="Times New Roman" panose="02020603050405020304" pitchFamily="18" charset="0"/>
            </a:endParaRPr>
          </a:p>
          <a:p>
            <a:pPr marL="0" marR="0" lvl="0" indent="0" algn="l" defTabSz="914400" rtl="0" eaLnBrk="1" fontAlgn="auto" latinLnBrk="0" hangingPunct="1">
              <a:lnSpc>
                <a:spcPct val="115000"/>
              </a:lnSpc>
              <a:spcBef>
                <a:spcPts val="600"/>
              </a:spcBef>
              <a:spcAft>
                <a:spcPts val="300"/>
              </a:spcAft>
              <a:buClrTx/>
              <a:buSzTx/>
              <a:buFontTx/>
              <a:buNone/>
              <a:tabLst/>
              <a:defRPr/>
            </a:pPr>
            <a:r>
              <a:rPr lang="en-US" sz="1100" dirty="0">
                <a:effectLst/>
                <a:latin typeface="Lora" pitchFamily="2" charset="0"/>
                <a:ea typeface="Lora" pitchFamily="2" charset="0"/>
                <a:cs typeface="Times New Roman" panose="02020603050405020304" pitchFamily="18" charset="0"/>
              </a:rPr>
              <a:t>In case that wasn’t clear, can we go to the next slide for our example?</a:t>
            </a:r>
            <a:endParaRPr lang="en-US" sz="1000" dirty="0">
              <a:effectLst/>
              <a:latin typeface="Lora" pitchFamily="2" charset="0"/>
              <a:ea typeface="Lora" pitchFamily="2" charset="0"/>
              <a:cs typeface="Times New Roman" panose="02020603050405020304" pitchFamily="18" charset="0"/>
            </a:endParaRPr>
          </a:p>
          <a:p>
            <a:pPr marL="0" indent="0">
              <a:buFontTx/>
              <a:buNone/>
            </a:pPr>
            <a:endParaRPr lang="en-US" dirty="0"/>
          </a:p>
        </p:txBody>
      </p:sp>
      <p:sp>
        <p:nvSpPr>
          <p:cNvPr id="4" name="Slide Number Placeholder 3">
            <a:extLst>
              <a:ext uri="{FF2B5EF4-FFF2-40B4-BE49-F238E27FC236}">
                <a16:creationId xmlns:a16="http://schemas.microsoft.com/office/drawing/2014/main" id="{5699E6EA-7234-69FF-DB0E-F4C71A3EE35E}"/>
              </a:ext>
            </a:extLst>
          </p:cNvPr>
          <p:cNvSpPr>
            <a:spLocks noGrp="1"/>
          </p:cNvSpPr>
          <p:nvPr>
            <p:ph type="sldNum" sz="quarter" idx="5"/>
          </p:nvPr>
        </p:nvSpPr>
        <p:spPr/>
        <p:txBody>
          <a:bodyPr/>
          <a:lstStyle/>
          <a:p>
            <a:fld id="{FE397379-E475-452E-B550-6E82CCF41201}" type="slidenum">
              <a:rPr lang="en-US" smtClean="0"/>
              <a:t>15</a:t>
            </a:fld>
            <a:endParaRPr lang="en-US"/>
          </a:p>
        </p:txBody>
      </p:sp>
    </p:spTree>
    <p:extLst>
      <p:ext uri="{BB962C8B-B14F-4D97-AF65-F5344CB8AC3E}">
        <p14:creationId xmlns:p14="http://schemas.microsoft.com/office/powerpoint/2010/main" val="3008412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9277-329E-69D0-C3B8-BB67C3CEF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5E087-AD9E-4416-5032-7D3A3EFED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11056-F023-9A82-DEF5-5A921DDDEB7B}"/>
              </a:ext>
            </a:extLst>
          </p:cNvPr>
          <p:cNvSpPr>
            <a:spLocks noGrp="1"/>
          </p:cNvSpPr>
          <p:nvPr>
            <p:ph type="body" idx="1"/>
          </p:nvPr>
        </p:nvSpPr>
        <p:spPr/>
        <p:txBody>
          <a:bodyPr/>
          <a:lstStyle/>
          <a:p>
            <a:pPr marL="0" indent="0">
              <a:buFontTx/>
              <a:buNone/>
            </a:pPr>
            <a:r>
              <a:rPr lang="en-US" dirty="0"/>
              <a:t>Here is an example where the first row has been done for you. As you can see the key words that indicate the difference between levels have been highlighted and this person has identified active listening as a component of the skill effective communication.</a:t>
            </a:r>
          </a:p>
          <a:p>
            <a:pPr marL="0" indent="0">
              <a:buFontTx/>
              <a:buNone/>
            </a:pPr>
            <a:endParaRPr lang="en-US" dirty="0"/>
          </a:p>
          <a:p>
            <a:pPr marL="0" indent="0">
              <a:buFontTx/>
              <a:buNone/>
            </a:pPr>
            <a:r>
              <a:rPr lang="en-US" dirty="0"/>
              <a:t>Now that the first row has been done for you, you will have 3 minutes to complete as much of the remining rows as possible on page 2 of your workbook. We will work quietly in this room together so feel free to go off camera if that feels comfortable. Are there any questions? We will start the time now.</a:t>
            </a:r>
          </a:p>
        </p:txBody>
      </p:sp>
      <p:sp>
        <p:nvSpPr>
          <p:cNvPr id="4" name="Slide Number Placeholder 3">
            <a:extLst>
              <a:ext uri="{FF2B5EF4-FFF2-40B4-BE49-F238E27FC236}">
                <a16:creationId xmlns:a16="http://schemas.microsoft.com/office/drawing/2014/main" id="{BF5B50FC-0E37-E7AC-D077-43AAD3EB2006}"/>
              </a:ext>
            </a:extLst>
          </p:cNvPr>
          <p:cNvSpPr>
            <a:spLocks noGrp="1"/>
          </p:cNvSpPr>
          <p:nvPr>
            <p:ph type="sldNum" sz="quarter" idx="5"/>
          </p:nvPr>
        </p:nvSpPr>
        <p:spPr/>
        <p:txBody>
          <a:bodyPr/>
          <a:lstStyle/>
          <a:p>
            <a:fld id="{FE397379-E475-452E-B550-6E82CCF41201}" type="slidenum">
              <a:rPr lang="en-US" smtClean="0"/>
              <a:t>16</a:t>
            </a:fld>
            <a:endParaRPr lang="en-US"/>
          </a:p>
        </p:txBody>
      </p:sp>
    </p:spTree>
    <p:extLst>
      <p:ext uri="{BB962C8B-B14F-4D97-AF65-F5344CB8AC3E}">
        <p14:creationId xmlns:p14="http://schemas.microsoft.com/office/powerpoint/2010/main" val="38579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A461-AD68-DCEE-A389-A1DEF227C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9CB47-762E-C8ED-77B6-427EB86A2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B8113-F023-51E9-F2B4-4C766F2F15FC}"/>
              </a:ext>
            </a:extLst>
          </p:cNvPr>
          <p:cNvSpPr>
            <a:spLocks noGrp="1"/>
          </p:cNvSpPr>
          <p:nvPr>
            <p:ph type="body" idx="1"/>
          </p:nvPr>
        </p:nvSpPr>
        <p:spPr/>
        <p:txBody>
          <a:bodyPr/>
          <a:lstStyle/>
          <a:p>
            <a:pPr marL="0" marR="0">
              <a:lnSpc>
                <a:spcPct val="115000"/>
              </a:lnSpc>
              <a:spcBef>
                <a:spcPts val="600"/>
              </a:spcBef>
              <a:spcAft>
                <a:spcPts val="300"/>
              </a:spcAft>
            </a:pPr>
            <a:r>
              <a:rPr lang="en-US" sz="1100" i="0" dirty="0">
                <a:solidFill>
                  <a:srgbClr val="E86826"/>
                </a:solidFill>
                <a:effectLst/>
                <a:latin typeface="Lora" pitchFamily="2" charset="0"/>
                <a:ea typeface="Lora" pitchFamily="2" charset="0"/>
                <a:cs typeface="Times New Roman" panose="02020603050405020304" pitchFamily="18" charset="0"/>
              </a:rPr>
              <a:t>Welcome back everyone. Hopefully that exercise gave you a chance to connect deeper with the rubric. Before our detour we discussed the drawing/writing prompt. Let’s return to that but now we can apply our deeper understanding of the rubric through an activity.</a:t>
            </a:r>
          </a:p>
          <a:p>
            <a:pPr marL="0" marR="0">
              <a:lnSpc>
                <a:spcPct val="115000"/>
              </a:lnSpc>
              <a:spcBef>
                <a:spcPts val="600"/>
              </a:spcBef>
              <a:spcAft>
                <a:spcPts val="300"/>
              </a:spcAft>
            </a:pPr>
            <a:endParaRPr lang="en-US" sz="1100" i="0" dirty="0">
              <a:solidFill>
                <a:srgbClr val="E86826"/>
              </a:solidFill>
              <a:effectLst/>
              <a:latin typeface="Lora" pitchFamily="2" charset="0"/>
              <a:ea typeface="Lora" pitchFamily="2" charset="0"/>
              <a:cs typeface="Times New Roman" panose="02020603050405020304" pitchFamily="18" charset="0"/>
            </a:endParaRPr>
          </a:p>
          <a:p>
            <a:pPr marL="0" marR="0">
              <a:lnSpc>
                <a:spcPct val="115000"/>
              </a:lnSpc>
              <a:spcBef>
                <a:spcPts val="600"/>
              </a:spcBef>
              <a:spcAft>
                <a:spcPts val="300"/>
              </a:spcAft>
            </a:pPr>
            <a:r>
              <a:rPr lang="en-US" sz="1100" i="0" dirty="0">
                <a:solidFill>
                  <a:srgbClr val="E86826"/>
                </a:solidFill>
                <a:effectLst/>
                <a:latin typeface="Lora" pitchFamily="2" charset="0"/>
                <a:ea typeface="Lora" pitchFamily="2" charset="0"/>
                <a:cs typeface="Times New Roman" panose="02020603050405020304" pitchFamily="18" charset="0"/>
              </a:rPr>
              <a:t>This activity is on page 3 of your workbook. </a:t>
            </a:r>
            <a:r>
              <a:rPr lang="en-US" sz="1100" dirty="0">
                <a:effectLst/>
                <a:latin typeface="Lora" pitchFamily="2" charset="0"/>
                <a:ea typeface="Lora" pitchFamily="2" charset="0"/>
                <a:cs typeface="Times New Roman" panose="02020603050405020304" pitchFamily="18" charset="0"/>
              </a:rPr>
              <a:t>In pairs, you will draw/write an example for what a 4, 3, 2, and 1 would look like for effective communication. You only have 5 minutes to complete your drawings or writings so feel free to divide up the work as you see fit. For instance, maybe you draw for a score of 4 and 3 and your partner draws for a score of 2 and 1. If you are struggling for inspiration, we added a table of </a:t>
            </a:r>
            <a:r>
              <a:rPr lang="en-US" sz="1100" dirty="0"/>
              <a:t>examples from the rubrics to pg. 4-6 of your workbooks. Are there any questions? Kira are the groups ready? Ok, we will send you off for 5 minutes before calling you back for a large group share out.</a:t>
            </a:r>
            <a:endParaRPr lang="en-US" sz="1100" dirty="0">
              <a:effectLst/>
              <a:latin typeface="Lora" pitchFamily="2" charset="0"/>
              <a:ea typeface="Lora" pitchFamily="2" charset="0"/>
              <a:cs typeface="Times New Roman" panose="02020603050405020304" pitchFamily="18" charset="0"/>
            </a:endParaRPr>
          </a:p>
          <a:p>
            <a:endParaRPr lang="en-US" dirty="0"/>
          </a:p>
          <a:p>
            <a:r>
              <a:rPr lang="en-US" dirty="0"/>
              <a:t>Would anyone like to share their examples of effective communication?</a:t>
            </a:r>
          </a:p>
        </p:txBody>
      </p:sp>
      <p:sp>
        <p:nvSpPr>
          <p:cNvPr id="4" name="Slide Number Placeholder 3">
            <a:extLst>
              <a:ext uri="{FF2B5EF4-FFF2-40B4-BE49-F238E27FC236}">
                <a16:creationId xmlns:a16="http://schemas.microsoft.com/office/drawing/2014/main" id="{025B314D-4D6F-00D4-E09D-EF1861885C36}"/>
              </a:ext>
            </a:extLst>
          </p:cNvPr>
          <p:cNvSpPr>
            <a:spLocks noGrp="1"/>
          </p:cNvSpPr>
          <p:nvPr>
            <p:ph type="sldNum" sz="quarter" idx="5"/>
          </p:nvPr>
        </p:nvSpPr>
        <p:spPr/>
        <p:txBody>
          <a:bodyPr/>
          <a:lstStyle/>
          <a:p>
            <a:fld id="{FE397379-E475-452E-B550-6E82CCF41201}" type="slidenum">
              <a:rPr lang="en-US" smtClean="0"/>
              <a:t>17</a:t>
            </a:fld>
            <a:endParaRPr lang="en-US"/>
          </a:p>
        </p:txBody>
      </p:sp>
    </p:spTree>
    <p:extLst>
      <p:ext uri="{BB962C8B-B14F-4D97-AF65-F5344CB8AC3E}">
        <p14:creationId xmlns:p14="http://schemas.microsoft.com/office/powerpoint/2010/main" val="32495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300"/>
              </a:spcAft>
            </a:pPr>
            <a:r>
              <a:rPr lang="en-US" dirty="0"/>
              <a:t>The final step for the assessment is to ask students the reflection questions. As you can see on the slide, we have 3 reflection questions with some follow up questions attached. In general, t</a:t>
            </a:r>
            <a:r>
              <a:rPr lang="en-US" sz="1800" dirty="0">
                <a:effectLst/>
                <a:latin typeface="Book Antiqua" panose="02040602050305030304" pitchFamily="18" charset="0"/>
                <a:ea typeface="Book Antiqua" panose="02040602050305030304" pitchFamily="18" charset="0"/>
                <a:cs typeface="Times New Roman" panose="02020603050405020304" pitchFamily="18" charset="0"/>
              </a:rPr>
              <a:t>he reflection questions ask students to explain the focus skill in their own words, explain the example they wrote or drew, and ask students about their experience participating in the assessment. Instructors can choose whether to include or exclude the questions asking about the assessment experience being enjoyable</a:t>
            </a:r>
            <a:r>
              <a:rPr lang="en-US" sz="1800" dirty="0">
                <a:effectLst/>
                <a:latin typeface="Calibri" panose="020F0502020204030204" pitchFamily="34" charset="0"/>
                <a:ea typeface="Book Antiqua" panose="02040602050305030304" pitchFamily="18" charset="0"/>
                <a:cs typeface="Times New Roman" panose="02020603050405020304" pitchFamily="18" charset="0"/>
              </a:rPr>
              <a:t>. Instructors can and should add probes when they assess students. In other words, it may not be enough to ask the questions as they are written. You may need to follow up with “why?,” “can you say more about </a:t>
            </a:r>
            <a:r>
              <a:rPr lang="en-US" sz="1800" dirty="0" err="1">
                <a:effectLst/>
                <a:latin typeface="Calibri" panose="020F0502020204030204" pitchFamily="34" charset="0"/>
                <a:ea typeface="Book Antiqua" panose="02040602050305030304" pitchFamily="18" charset="0"/>
                <a:cs typeface="Times New Roman" panose="02020603050405020304" pitchFamily="18" charset="0"/>
              </a:rPr>
              <a:t>xyz</a:t>
            </a:r>
            <a:r>
              <a:rPr lang="en-US" sz="1800" dirty="0">
                <a:effectLst/>
                <a:latin typeface="Calibri" panose="020F0502020204030204" pitchFamily="34" charset="0"/>
                <a:ea typeface="Book Antiqua" panose="02040602050305030304" pitchFamily="18" charset="0"/>
                <a:cs typeface="Times New Roman" panose="02020603050405020304" pitchFamily="18" charset="0"/>
              </a:rPr>
              <a:t>,” “how did you feel in that moment?,” etc.</a:t>
            </a:r>
          </a:p>
          <a:p>
            <a:pPr marL="0" marR="0">
              <a:lnSpc>
                <a:spcPct val="115000"/>
              </a:lnSpc>
              <a:spcBef>
                <a:spcPts val="600"/>
              </a:spcBef>
              <a:spcAft>
                <a:spcPts val="300"/>
              </a:spcAft>
            </a:pPr>
            <a:endParaRPr lang="en-US" sz="1800" dirty="0">
              <a:effectLst/>
              <a:latin typeface="Calibri" panose="020F0502020204030204" pitchFamily="34" charset="0"/>
              <a:ea typeface="Lora" pitchFamily="2" charset="0"/>
              <a:cs typeface="Times New Roman" panose="02020603050405020304" pitchFamily="18" charset="0"/>
            </a:endParaRPr>
          </a:p>
          <a:p>
            <a:pPr marL="0" marR="0">
              <a:lnSpc>
                <a:spcPct val="115000"/>
              </a:lnSpc>
              <a:spcBef>
                <a:spcPts val="600"/>
              </a:spcBef>
              <a:spcAft>
                <a:spcPts val="300"/>
              </a:spcAft>
            </a:pPr>
            <a:r>
              <a:rPr lang="en-US" sz="1800" dirty="0">
                <a:effectLst/>
                <a:latin typeface="Calibri" panose="020F0502020204030204" pitchFamily="34" charset="0"/>
                <a:ea typeface="Lora" pitchFamily="2" charset="0"/>
                <a:cs typeface="Times New Roman" panose="02020603050405020304" pitchFamily="18" charset="0"/>
              </a:rPr>
              <a:t>Because good probing requires active listening, it may be hard for some staff to give their full attention to the conversation while also taking notes. If that is the case you may consider recording the conversation. If that is a route you will go you </a:t>
            </a:r>
            <a:r>
              <a:rPr lang="en-US" sz="1800" dirty="0">
                <a:effectLst/>
                <a:latin typeface="Calibri" panose="020F0502020204030204" pitchFamily="34" charset="0"/>
                <a:ea typeface="Lora" pitchFamily="2" charset="0"/>
                <a:cs typeface="Lora" pitchFamily="2" charset="0"/>
              </a:rPr>
              <a:t>need to have advance permission from the parent/guardian and student. </a:t>
            </a:r>
            <a:endParaRPr lang="en-US" sz="1800" dirty="0">
              <a:effectLst/>
              <a:latin typeface="Lora" pitchFamily="2" charset="0"/>
              <a:ea typeface="Lora"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397379-E475-452E-B550-6E82CCF41201}" type="slidenum">
              <a:rPr lang="en-US" smtClean="0"/>
              <a:t>18</a:t>
            </a:fld>
            <a:endParaRPr lang="en-US"/>
          </a:p>
        </p:txBody>
      </p:sp>
    </p:spTree>
    <p:extLst>
      <p:ext uri="{BB962C8B-B14F-4D97-AF65-F5344CB8AC3E}">
        <p14:creationId xmlns:p14="http://schemas.microsoft.com/office/powerpoint/2010/main" val="3386535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C1D3E-528E-757C-20A2-78C6B62B8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A5D2A-4B2E-4124-89EE-701C5AA08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6B1C9-C64D-FEDB-2BAC-C5526BAEC932}"/>
              </a:ext>
            </a:extLst>
          </p:cNvPr>
          <p:cNvSpPr>
            <a:spLocks noGrp="1"/>
          </p:cNvSpPr>
          <p:nvPr>
            <p:ph type="body" idx="1"/>
          </p:nvPr>
        </p:nvSpPr>
        <p:spPr/>
        <p:txBody>
          <a:bodyPr/>
          <a:lstStyle/>
          <a:p>
            <a:r>
              <a:rPr lang="en-US" b="0" dirty="0"/>
              <a:t>Since I just finished talking about how important probing is when doing the reflection questions, let’s practice! This activity is on page 7 of your workbook. For the activity, we will send you back to your same pairs for a role-playing activity. </a:t>
            </a:r>
            <a:r>
              <a:rPr lang="en-US" sz="1800" dirty="0">
                <a:effectLst/>
                <a:latin typeface="Lora" pitchFamily="2" charset="0"/>
                <a:ea typeface="Lora" pitchFamily="2" charset="0"/>
                <a:cs typeface="Times New Roman" panose="02020603050405020304" pitchFamily="18" charset="0"/>
              </a:rPr>
              <a:t>In your pair, decide which of your 4 drawings/writings you will focus the conversation around than decide who will play the role of instructor and student. The instructor will follow the script of questions while the student will respond to the questions. Instructors, remember to ask probing questions to get as much information from your student as possible. You will have 7 minutes for this activity. If you finish early, select a different writing/drawing and switch roles. Any questions? </a:t>
            </a:r>
          </a:p>
        </p:txBody>
      </p:sp>
      <p:sp>
        <p:nvSpPr>
          <p:cNvPr id="4" name="Slide Number Placeholder 3">
            <a:extLst>
              <a:ext uri="{FF2B5EF4-FFF2-40B4-BE49-F238E27FC236}">
                <a16:creationId xmlns:a16="http://schemas.microsoft.com/office/drawing/2014/main" id="{6DB56845-2BBF-7D67-C768-3C2AAFD25855}"/>
              </a:ext>
            </a:extLst>
          </p:cNvPr>
          <p:cNvSpPr>
            <a:spLocks noGrp="1"/>
          </p:cNvSpPr>
          <p:nvPr>
            <p:ph type="sldNum" sz="quarter" idx="5"/>
          </p:nvPr>
        </p:nvSpPr>
        <p:spPr/>
        <p:txBody>
          <a:bodyPr/>
          <a:lstStyle/>
          <a:p>
            <a:fld id="{FE397379-E475-452E-B550-6E82CCF41201}" type="slidenum">
              <a:rPr lang="en-US" smtClean="0"/>
              <a:t>19</a:t>
            </a:fld>
            <a:endParaRPr lang="en-US"/>
          </a:p>
        </p:txBody>
      </p:sp>
    </p:spTree>
    <p:extLst>
      <p:ext uri="{BB962C8B-B14F-4D97-AF65-F5344CB8AC3E}">
        <p14:creationId xmlns:p14="http://schemas.microsoft.com/office/powerpoint/2010/main" val="328017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300"/>
              </a:spcAft>
            </a:pPr>
            <a:r>
              <a:rPr lang="en-US" sz="1100" b="0" i="0" dirty="0">
                <a:solidFill>
                  <a:srgbClr val="E86826"/>
                </a:solidFill>
                <a:effectLst/>
                <a:latin typeface="Lora" pitchFamily="2" charset="0"/>
                <a:ea typeface="Lora" pitchFamily="2" charset="0"/>
                <a:cs typeface="Times New Roman" panose="02020603050405020304" pitchFamily="18" charset="0"/>
              </a:rPr>
              <a:t>Welcome everyone. We are so glad to have you here to join us in a deeper discussion around the SEL tools the ad hoc committee has been working on. For </a:t>
            </a:r>
            <a:r>
              <a:rPr lang="en-US" sz="1100" b="0" dirty="0"/>
              <a:t>those of you who might not be familiar with the ad hoc or the tools, the SEL Ad hoc committee is a group of CoP members who were interested in developing better ways to assess social emotional learning in expanded learning programs. They developed two tools for that purpose, a staff survey (SEL Staff Survey) and a student SEL assessment instrument (</a:t>
            </a:r>
            <a:r>
              <a:rPr lang="en-US" sz="1100" b="0" i="0" dirty="0">
                <a:solidFill>
                  <a:srgbClr val="E86826"/>
                </a:solidFill>
                <a:effectLst/>
                <a:latin typeface="Lora" pitchFamily="2" charset="0"/>
                <a:ea typeface="Lora" pitchFamily="2" charset="0"/>
                <a:cs typeface="Times New Roman" panose="02020603050405020304" pitchFamily="18" charset="0"/>
              </a:rPr>
              <a:t>SEL 5 Alive Student Assessment)</a:t>
            </a:r>
            <a:r>
              <a:rPr lang="en-US" sz="1100" b="0" dirty="0"/>
              <a:t>. </a:t>
            </a:r>
            <a:r>
              <a:rPr lang="en-US" sz="1100" b="0" i="0" dirty="0">
                <a:solidFill>
                  <a:srgbClr val="E86826"/>
                </a:solidFill>
                <a:effectLst/>
                <a:latin typeface="Lora" pitchFamily="2" charset="0"/>
                <a:ea typeface="Lora" pitchFamily="2" charset="0"/>
                <a:cs typeface="Times New Roman" panose="02020603050405020304" pitchFamily="18" charset="0"/>
              </a:rPr>
              <a:t> From the original construction, to piloting, and now finally sharing with the wider community, these tools have aimed to understand how students are receiving SEL programming. Both tools would ideally work as part of your SEL programming or continuous improvement cycles. But we will discuss how to implement for such purposes at a later training. </a:t>
            </a:r>
          </a:p>
        </p:txBody>
      </p:sp>
      <p:sp>
        <p:nvSpPr>
          <p:cNvPr id="4" name="Slide Number Placeholder 3"/>
          <p:cNvSpPr>
            <a:spLocks noGrp="1"/>
          </p:cNvSpPr>
          <p:nvPr>
            <p:ph type="sldNum" sz="quarter" idx="5"/>
          </p:nvPr>
        </p:nvSpPr>
        <p:spPr/>
        <p:txBody>
          <a:bodyPr/>
          <a:lstStyle/>
          <a:p>
            <a:fld id="{FE397379-E475-452E-B550-6E82CCF41201}" type="slidenum">
              <a:rPr lang="en-US" smtClean="0"/>
              <a:t>2</a:t>
            </a:fld>
            <a:endParaRPr lang="en-US"/>
          </a:p>
        </p:txBody>
      </p:sp>
    </p:spTree>
    <p:extLst>
      <p:ext uri="{BB962C8B-B14F-4D97-AF65-F5344CB8AC3E}">
        <p14:creationId xmlns:p14="http://schemas.microsoft.com/office/powerpoint/2010/main" val="3422382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note that the QR code originally on this slide is no longer valid. You can find the training version of the data collection tool on the SJPLF website.</a:t>
            </a:r>
            <a:r>
              <a:rPr lang="en-US" sz="1400" b="0" u="sng" dirty="0">
                <a:solidFill>
                  <a:srgbClr val="0563C1"/>
                </a:solidFill>
                <a:effectLst/>
                <a:latin typeface="Lora" pitchFamily="2" charset="0"/>
                <a:ea typeface="Lora" pitchFamily="2"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we’ll talk about assigning a score for the student 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Please consider every aspect of the assessment in addition to any personal experience with the student when reviewing the rubric and assigning a score.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score assigned to the student should be a single, whole number. Please don’t score using decimals.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you are unsure between two levels, say level 2 or 3, then skew towards the lower score leaving the student with more opportunity to grow.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Document the results of the assessment using the data collection tool to help inform programming.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Please take the time to open the data collection tool and complete it using the information from before. You can refer to page 30 in the user guide to see the complete rubric which includes the filled-in components for each row that we had you identify in the earlier activity.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We’ll be sharing what this data looks like once everyone has completed the form. Does anyone have any questions about the data collection tool?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Has everyone completed the data collection 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Here is what the data looks like from the 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dirty="0">
              <a:effectLst/>
              <a:latin typeface="Lora" pitchFamily="2" charset="0"/>
              <a:ea typeface="Lora"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397379-E475-452E-B550-6E82CCF41201}" type="slidenum">
              <a:rPr lang="en-US" smtClean="0"/>
              <a:t>20</a:t>
            </a:fld>
            <a:endParaRPr lang="en-US"/>
          </a:p>
        </p:txBody>
      </p:sp>
    </p:spTree>
    <p:extLst>
      <p:ext uri="{BB962C8B-B14F-4D97-AF65-F5344CB8AC3E}">
        <p14:creationId xmlns:p14="http://schemas.microsoft.com/office/powerpoint/2010/main" val="70378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0FC6E-6C35-93F1-6096-915A9DC75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CF981-306B-0609-E7E8-76427DDF2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92471-2A70-3E95-D329-F4591158E45D}"/>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21C31DC8-4DCC-DE94-5382-9E87F44C0F80}"/>
              </a:ext>
            </a:extLst>
          </p:cNvPr>
          <p:cNvSpPr>
            <a:spLocks noGrp="1"/>
          </p:cNvSpPr>
          <p:nvPr>
            <p:ph type="sldNum" sz="quarter" idx="5"/>
          </p:nvPr>
        </p:nvSpPr>
        <p:spPr/>
        <p:txBody>
          <a:bodyPr/>
          <a:lstStyle/>
          <a:p>
            <a:fld id="{FE397379-E475-452E-B550-6E82CCF41201}" type="slidenum">
              <a:rPr lang="en-US" smtClean="0"/>
              <a:t>21</a:t>
            </a:fld>
            <a:endParaRPr lang="en-US"/>
          </a:p>
        </p:txBody>
      </p:sp>
    </p:spTree>
    <p:extLst>
      <p:ext uri="{BB962C8B-B14F-4D97-AF65-F5344CB8AC3E}">
        <p14:creationId xmlns:p14="http://schemas.microsoft.com/office/powerpoint/2010/main" val="13455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300"/>
              </a:spcAft>
            </a:pPr>
            <a:r>
              <a:rPr lang="en-US" sz="1200" b="0" i="0" dirty="0">
                <a:solidFill>
                  <a:srgbClr val="E86826"/>
                </a:solidFill>
                <a:effectLst/>
                <a:latin typeface="Lora" pitchFamily="2" charset="0"/>
                <a:ea typeface="Lora" pitchFamily="2" charset="0"/>
                <a:cs typeface="Times New Roman" panose="02020603050405020304" pitchFamily="18" charset="0"/>
              </a:rPr>
              <a:t>Today our goals are that everyone here can become more familiar with the SEL 5 Alive Student Assessment and learn strategies for administering the assessment. So, to that end, we will start with a quick review of the CASEL framework (the theoretical foundation of the assessment) and then the remainder of our time will take you step-by-step through the assessment process. We have a lot to cover, and we are hoping you all will engage with us throughout. To help set us up for success, lets set our intention and get our mind, body and heart ready for the next couple of hours with an ice breaker.</a:t>
            </a:r>
            <a:endParaRPr lang="en-US" sz="1200" dirty="0">
              <a:effectLst/>
              <a:latin typeface="Lora" pitchFamily="2" charset="0"/>
              <a:ea typeface="Lora" pitchFamily="2"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E397379-E475-452E-B550-6E82CCF41201}" type="slidenum">
              <a:rPr lang="en-US" smtClean="0"/>
              <a:t>3</a:t>
            </a:fld>
            <a:endParaRPr lang="en-US"/>
          </a:p>
        </p:txBody>
      </p:sp>
    </p:spTree>
    <p:extLst>
      <p:ext uri="{BB962C8B-B14F-4D97-AF65-F5344CB8AC3E}">
        <p14:creationId xmlns:p14="http://schemas.microsoft.com/office/powerpoint/2010/main" val="154187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7379-E475-452E-B550-6E82CCF41201}" type="slidenum">
              <a:rPr lang="en-US" smtClean="0"/>
              <a:t>4</a:t>
            </a:fld>
            <a:endParaRPr lang="en-US"/>
          </a:p>
        </p:txBody>
      </p:sp>
    </p:spTree>
    <p:extLst>
      <p:ext uri="{BB962C8B-B14F-4D97-AF65-F5344CB8AC3E}">
        <p14:creationId xmlns:p14="http://schemas.microsoft.com/office/powerpoint/2010/main" val="410624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Lora" pitchFamily="2" charset="0"/>
                <a:ea typeface="Lora" pitchFamily="2" charset="0"/>
                <a:cs typeface="Times New Roman" panose="02020603050405020304" pitchFamily="18" charset="0"/>
                <a:hlinkClick r:id="rId3"/>
              </a:rPr>
              <a:t>https://youtu.be/ouXhi_CfBVg </a:t>
            </a:r>
            <a:endParaRPr lang="en-US" sz="1800" u="sng" dirty="0">
              <a:solidFill>
                <a:srgbClr val="0563C1"/>
              </a:solidFill>
              <a:effectLst/>
              <a:latin typeface="Lora" pitchFamily="2" charset="0"/>
              <a:ea typeface="Lora" pitchFamily="2" charset="0"/>
              <a:cs typeface="Times New Roman" panose="02020603050405020304" pitchFamily="18" charset="0"/>
            </a:endParaRPr>
          </a:p>
          <a:p>
            <a:endParaRPr lang="en-US" sz="1800" u="sng" dirty="0">
              <a:solidFill>
                <a:srgbClr val="0563C1"/>
              </a:solidFill>
              <a:effectLst/>
              <a:latin typeface="Lora" pitchFamily="2" charset="0"/>
              <a:cs typeface="Times New Roman" panose="02020603050405020304" pitchFamily="18" charset="0"/>
            </a:endParaRPr>
          </a:p>
          <a:p>
            <a:r>
              <a:rPr lang="en-US" dirty="0"/>
              <a:t>Let’s start our review of the CASEL framework with a video. This video is from CASEL’s website and walks you through the framework and the competencies within it. You will notice the video mentions all of the focus skills that encompass a competency, but the tools produced by the ad hoc committee only includes one of theses skills. We will talk more about that after the video.</a:t>
            </a:r>
          </a:p>
        </p:txBody>
      </p:sp>
      <p:sp>
        <p:nvSpPr>
          <p:cNvPr id="4" name="Slide Number Placeholder 3"/>
          <p:cNvSpPr>
            <a:spLocks noGrp="1"/>
          </p:cNvSpPr>
          <p:nvPr>
            <p:ph type="sldNum" sz="quarter" idx="5"/>
          </p:nvPr>
        </p:nvSpPr>
        <p:spPr/>
        <p:txBody>
          <a:bodyPr/>
          <a:lstStyle/>
          <a:p>
            <a:fld id="{FE397379-E475-452E-B550-6E82CCF41201}" type="slidenum">
              <a:rPr lang="en-US" smtClean="0"/>
              <a:t>5</a:t>
            </a:fld>
            <a:endParaRPr lang="en-US"/>
          </a:p>
        </p:txBody>
      </p:sp>
    </p:spTree>
    <p:extLst>
      <p:ext uri="{BB962C8B-B14F-4D97-AF65-F5344CB8AC3E}">
        <p14:creationId xmlns:p14="http://schemas.microsoft.com/office/powerpoint/2010/main" val="265530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E86826"/>
                </a:solidFill>
                <a:effectLst/>
                <a:latin typeface="Lora" pitchFamily="2" charset="0"/>
                <a:cs typeface="Times New Roman" panose="02020603050405020304" pitchFamily="18" charset="0"/>
              </a:rPr>
              <a:t>As we just saw in the video, there are 5 competencies in the CASEL framework and each competency has multiple focus skills. </a:t>
            </a:r>
            <a:r>
              <a:rPr lang="en-US" dirty="0"/>
              <a:t>The ad hoc committee went through a collaborative process to identify one focus skill in each competency that seems particularly relevant for expanded learning programs. Regardless of </a:t>
            </a:r>
            <a:r>
              <a:rPr lang="en-US" b="0" dirty="0"/>
              <a:t>what curriculum your program uses or if you incorporate SEL without using a formal curriculum, both tools can be implemented with a focus on specific skill development. For instance, instead of the survey and assessment focusing on the competency Relationship Skills, it focuses on the skill effective communication. You can see the other skills the ad hoc committee selected in the slide but for today we will focus on effective communication.</a:t>
            </a:r>
            <a:endParaRPr lang="en-US" dirty="0"/>
          </a:p>
        </p:txBody>
      </p:sp>
      <p:sp>
        <p:nvSpPr>
          <p:cNvPr id="4" name="Slide Number Placeholder 3"/>
          <p:cNvSpPr>
            <a:spLocks noGrp="1"/>
          </p:cNvSpPr>
          <p:nvPr>
            <p:ph type="sldNum" sz="quarter" idx="5"/>
          </p:nvPr>
        </p:nvSpPr>
        <p:spPr/>
        <p:txBody>
          <a:bodyPr/>
          <a:lstStyle/>
          <a:p>
            <a:fld id="{FE397379-E475-452E-B550-6E82CCF41201}" type="slidenum">
              <a:rPr lang="en-US" smtClean="0"/>
              <a:t>6</a:t>
            </a:fld>
            <a:endParaRPr lang="en-US"/>
          </a:p>
        </p:txBody>
      </p:sp>
    </p:spTree>
    <p:extLst>
      <p:ext uri="{BB962C8B-B14F-4D97-AF65-F5344CB8AC3E}">
        <p14:creationId xmlns:p14="http://schemas.microsoft.com/office/powerpoint/2010/main" val="93269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larger framework, lets dive deeper into effective communication. We will do this first individually and then in small groups. You will need your workbooks for this activity. So let’s go ahead and open those up to page 1. In the workbook, you will find CASEL’s definition for relationship skills (the competency) and an excerpt from last month’s EMM training on fostering effective communication skills in students. You will read both excerpts on your own. As you are reading, </a:t>
            </a:r>
            <a:r>
              <a:rPr lang="en-US" b="1" dirty="0"/>
              <a:t>Bold</a:t>
            </a:r>
            <a:r>
              <a:rPr lang="en-US" dirty="0"/>
              <a:t> any word or phrase that is unclear to you or that you have questions about AND </a:t>
            </a:r>
            <a:r>
              <a:rPr lang="en-US" dirty="0">
                <a:highlight>
                  <a:srgbClr val="FFFF00"/>
                </a:highlight>
              </a:rPr>
              <a:t>highlight </a:t>
            </a:r>
            <a:r>
              <a:rPr lang="en-US" dirty="0"/>
              <a:t>any word or phrase that stands out as a priority for your program. We will give you 3 minutes for this first part. Let’s begin.</a:t>
            </a:r>
          </a:p>
          <a:p>
            <a:endParaRPr lang="en-US" dirty="0"/>
          </a:p>
          <a:p>
            <a:r>
              <a:rPr lang="en-US" dirty="0"/>
              <a:t>Let’s move on to step 2, our small group discussion. </a:t>
            </a:r>
          </a:p>
          <a:p>
            <a:endParaRPr lang="en-US" dirty="0"/>
          </a:p>
        </p:txBody>
      </p:sp>
      <p:sp>
        <p:nvSpPr>
          <p:cNvPr id="4" name="Slide Number Placeholder 3"/>
          <p:cNvSpPr>
            <a:spLocks noGrp="1"/>
          </p:cNvSpPr>
          <p:nvPr>
            <p:ph type="sldNum" sz="quarter" idx="5"/>
          </p:nvPr>
        </p:nvSpPr>
        <p:spPr/>
        <p:txBody>
          <a:bodyPr/>
          <a:lstStyle/>
          <a:p>
            <a:fld id="{FE397379-E475-452E-B550-6E82CCF41201}" type="slidenum">
              <a:rPr lang="en-US" smtClean="0"/>
              <a:t>7</a:t>
            </a:fld>
            <a:endParaRPr lang="en-US"/>
          </a:p>
        </p:txBody>
      </p:sp>
    </p:spTree>
    <p:extLst>
      <p:ext uri="{BB962C8B-B14F-4D97-AF65-F5344CB8AC3E}">
        <p14:creationId xmlns:p14="http://schemas.microsoft.com/office/powerpoint/2010/main" val="15227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00D8D-A601-E748-90DA-597B0E0BD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F8F84-835C-E244-1C14-E2F6F7088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746C5-CE55-7C47-19D1-05F24147ADF4}"/>
              </a:ext>
            </a:extLst>
          </p:cNvPr>
          <p:cNvSpPr>
            <a:spLocks noGrp="1"/>
          </p:cNvSpPr>
          <p:nvPr>
            <p:ph type="body" idx="1"/>
          </p:nvPr>
        </p:nvSpPr>
        <p:spPr/>
        <p:txBody>
          <a:bodyPr/>
          <a:lstStyle/>
          <a:p>
            <a:r>
              <a:rPr lang="en-US" dirty="0"/>
              <a:t>Shortly, we will put you into breakout rooms where you will discuss the words you bolded and highlighted. First, share out your bolded words and as a group discuss “What might we see, hear, or experience if this word/phrase was fully present in a classroom or the program at large?” Then, share out the highlighted words and as a group discuss at least one of the questions: 1) What are some reasons this would be valued by young people and adults in our program? 2) How is this currently being prioritized and/or supported in our classrooms and/or program? 3) What would be important to focus on to move this forward? We will drop these questions in the chat as well. You will have 5 minutes for this activity before we call you back for a large group share out. Kira are we ready to go into rooms?</a:t>
            </a:r>
          </a:p>
          <a:p>
            <a:endParaRPr lang="en-US" dirty="0"/>
          </a:p>
          <a:p>
            <a:r>
              <a:rPr lang="en-US" b="1" dirty="0"/>
              <a:t>After Break-out</a:t>
            </a:r>
            <a:r>
              <a:rPr lang="en-US" dirty="0"/>
              <a:t>: Welcome back! Does anyone want to share what was discussed in your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C6B440D-9A5C-E0D7-3443-0263014B997D}"/>
              </a:ext>
            </a:extLst>
          </p:cNvPr>
          <p:cNvSpPr>
            <a:spLocks noGrp="1"/>
          </p:cNvSpPr>
          <p:nvPr>
            <p:ph type="sldNum" sz="quarter" idx="5"/>
          </p:nvPr>
        </p:nvSpPr>
        <p:spPr/>
        <p:txBody>
          <a:bodyPr/>
          <a:lstStyle/>
          <a:p>
            <a:fld id="{FE397379-E475-452E-B550-6E82CCF41201}" type="slidenum">
              <a:rPr lang="en-US" smtClean="0"/>
              <a:t>8</a:t>
            </a:fld>
            <a:endParaRPr lang="en-US"/>
          </a:p>
        </p:txBody>
      </p:sp>
    </p:spTree>
    <p:extLst>
      <p:ext uri="{BB962C8B-B14F-4D97-AF65-F5344CB8AC3E}">
        <p14:creationId xmlns:p14="http://schemas.microsoft.com/office/powerpoint/2010/main" val="2067184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E86826"/>
                </a:solidFill>
                <a:effectLst/>
                <a:latin typeface="Lora" pitchFamily="2" charset="0"/>
                <a:ea typeface="Lora" pitchFamily="2" charset="0"/>
                <a:cs typeface="Times New Roman" panose="02020603050405020304" pitchFamily="18" charset="0"/>
              </a:rPr>
              <a:t>Now that we have reviewed the framework, let’s explore the tools connected to it. As discussed, there is the 5 Alive Student Assessment and the SEL Staff Survey and they both connect to the same focus skills. To help with the administration of the tools we have constructed a User Guide. the User Guide is a document that will give staff a deeper understanding of the tools as well as provide tips and strategies for administration and the sensemaking that follows. We shared the User Guide to you all as a skill based but we will produce a version that lives on the SJPLF website as part of a larger tool kit. The tool kit will also house the tools as well as other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solidFill>
                <a:srgbClr val="E86826"/>
              </a:solidFill>
              <a:effectLst/>
              <a:latin typeface="Lora" pitchFamily="2" charset="0"/>
              <a:ea typeface="Lora"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E86826"/>
                </a:solidFill>
                <a:effectLst/>
                <a:latin typeface="Lora" pitchFamily="2" charset="0"/>
                <a:ea typeface="Lora" pitchFamily="2" charset="0"/>
                <a:cs typeface="Times New Roman" panose="02020603050405020304" pitchFamily="18" charset="0"/>
              </a:rPr>
              <a:t>Today, we will focus on the 5 Alive Student Assessment chapter of the User Guide. (Ask Mika to show the “5 Alive Components”). </a:t>
            </a:r>
            <a:r>
              <a:rPr lang="en-US" sz="1800" dirty="0"/>
              <a:t>Each focus-skill-based assessment contains three activities that students will work on. First, they will respond to a multiple-choice question, then complete a drawing/writing prompt, and then conclude with a discussion where students reflect on the drawing/writing portion of the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the slides that follow we will discuss and complete activities that align with the assessment steps as outlined in the User Guide.</a:t>
            </a:r>
            <a:endParaRPr lang="en-US" sz="1800" i="0" dirty="0">
              <a:solidFill>
                <a:srgbClr val="E86826"/>
              </a:solidFill>
              <a:effectLst/>
              <a:latin typeface="Lora" pitchFamily="2" charset="0"/>
              <a:ea typeface="Lora"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Lora" pitchFamily="2" charset="0"/>
              <a:ea typeface="Lora" pitchFamily="2"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E397379-E475-452E-B550-6E82CCF41201}" type="slidenum">
              <a:rPr lang="en-US" smtClean="0"/>
              <a:t>9</a:t>
            </a:fld>
            <a:endParaRPr lang="en-US"/>
          </a:p>
        </p:txBody>
      </p:sp>
    </p:spTree>
    <p:extLst>
      <p:ext uri="{BB962C8B-B14F-4D97-AF65-F5344CB8AC3E}">
        <p14:creationId xmlns:p14="http://schemas.microsoft.com/office/powerpoint/2010/main" val="3593957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Gree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EF-105E-E36C-B590-562662F1331A}"/>
              </a:ext>
            </a:extLst>
          </p:cNvPr>
          <p:cNvSpPr>
            <a:spLocks noGrp="1"/>
          </p:cNvSpPr>
          <p:nvPr>
            <p:ph type="ctrTitle"/>
          </p:nvPr>
        </p:nvSpPr>
        <p:spPr>
          <a:xfrm>
            <a:off x="1524000" y="1122363"/>
            <a:ext cx="9144000" cy="2387600"/>
          </a:xfrm>
        </p:spPr>
        <p:txBody>
          <a:bodyPr anchor="b"/>
          <a:lstStyle>
            <a:lvl1pPr algn="ctr">
              <a:defRPr sz="6000">
                <a:solidFill>
                  <a:schemeClr val="tx2"/>
                </a:solidFill>
                <a:latin typeface="Source Sans Pro" panose="020B0503030403020204" pitchFamily="34" charset="0"/>
                <a:ea typeface="Source Sans Pro" panose="020B0503030403020204" pitchFamily="34" charset="0"/>
                <a:cs typeface="Aharoni" panose="02010803020104030203"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DE92446F-BA24-38E0-3D74-5444A486A0D0}"/>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SPR Logo">
            <a:extLst>
              <a:ext uri="{FF2B5EF4-FFF2-40B4-BE49-F238E27FC236}">
                <a16:creationId xmlns:a16="http://schemas.microsoft.com/office/drawing/2014/main" id="{EBD63DF2-C1ED-4707-51C5-F12C46AF314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6" name="Slide Number Placeholder 5">
            <a:extLst>
              <a:ext uri="{FF2B5EF4-FFF2-40B4-BE49-F238E27FC236}">
                <a16:creationId xmlns:a16="http://schemas.microsoft.com/office/drawing/2014/main" id="{EA135090-C8FB-92ED-0E7C-BBF790C1A5E8}"/>
              </a:ext>
            </a:extLst>
          </p:cNvPr>
          <p:cNvSpPr>
            <a:spLocks noGrp="1"/>
          </p:cNvSpPr>
          <p:nvPr>
            <p:ph type="sldNum" sz="quarter" idx="12"/>
          </p:nvPr>
        </p:nvSpPr>
        <p:spPr>
          <a:xfrm>
            <a:off x="8582025" y="6353173"/>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143846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_Brown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D587-8AC4-186F-DCE3-47626DDF9A88}"/>
              </a:ext>
            </a:extLst>
          </p:cNvPr>
          <p:cNvSpPr>
            <a:spLocks noGrp="1"/>
          </p:cNvSpPr>
          <p:nvPr>
            <p:ph type="title"/>
          </p:nvPr>
        </p:nvSpPr>
        <p:spPr>
          <a:xfrm>
            <a:off x="788277" y="2676825"/>
            <a:ext cx="7822323" cy="1504349"/>
          </a:xfrm>
        </p:spPr>
        <p:txBody>
          <a:bodyPr/>
          <a:lstStyle>
            <a:lvl1pPr>
              <a:defRPr>
                <a:solidFill>
                  <a:schemeClr val="accent4">
                    <a:lumMod val="50000"/>
                  </a:schemeClr>
                </a:solidFill>
              </a:defRPr>
            </a:lvl1pPr>
          </a:lstStyle>
          <a:p>
            <a:r>
              <a:rPr lang="en-US"/>
              <a:t>Click to edit Master title style</a:t>
            </a:r>
          </a:p>
        </p:txBody>
      </p:sp>
      <p:sp>
        <p:nvSpPr>
          <p:cNvPr id="4" name="Subtitle 2">
            <a:extLst>
              <a:ext uri="{FF2B5EF4-FFF2-40B4-BE49-F238E27FC236}">
                <a16:creationId xmlns:a16="http://schemas.microsoft.com/office/drawing/2014/main" id="{709519A5-D2D9-2EF4-1DB1-F6406B3AD8EC}"/>
              </a:ext>
            </a:extLst>
          </p:cNvPr>
          <p:cNvSpPr>
            <a:spLocks noGrp="1"/>
          </p:cNvSpPr>
          <p:nvPr>
            <p:ph type="subTitle" idx="1"/>
          </p:nvPr>
        </p:nvSpPr>
        <p:spPr>
          <a:xfrm>
            <a:off x="1989083" y="4312320"/>
            <a:ext cx="6621517" cy="956442"/>
          </a:xfrm>
        </p:spPr>
        <p:txBody>
          <a:bodyPr/>
          <a:lstStyle>
            <a:lvl1pPr marL="0" indent="0" algn="ctr">
              <a:buNone/>
              <a:defRPr sz="2400">
                <a:solidFill>
                  <a:schemeClr val="accent3"/>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432429A-0D85-0EE3-2089-AF57D00016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FB508CAC-612D-113F-58D8-A34E3C434854}"/>
              </a:ext>
            </a:extLst>
          </p:cNvPr>
          <p:cNvSpPr>
            <a:spLocks noGrp="1"/>
          </p:cNvSpPr>
          <p:nvPr>
            <p:ph type="sldNum" sz="quarter" idx="10"/>
          </p:nvPr>
        </p:nvSpPr>
        <p:spPr/>
        <p:txBody>
          <a:bodyPr/>
          <a:lstStyle>
            <a:lvl1pPr>
              <a:defRPr>
                <a:solidFill>
                  <a:schemeClr val="bg1"/>
                </a:solidFill>
              </a:defRPr>
            </a:lvl1pPr>
          </a:lstStyle>
          <a:p>
            <a:fld id="{47ADB458-BF8D-40BA-BAEB-49BC1FB66E9A}" type="slidenum">
              <a:rPr lang="en-US" smtClean="0"/>
              <a:pPr/>
              <a:t>‹#›</a:t>
            </a:fld>
            <a:endParaRPr lang="en-US"/>
          </a:p>
        </p:txBody>
      </p:sp>
    </p:spTree>
    <p:extLst>
      <p:ext uri="{BB962C8B-B14F-4D97-AF65-F5344CB8AC3E}">
        <p14:creationId xmlns:p14="http://schemas.microsoft.com/office/powerpoint/2010/main" val="278060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_Light GR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D587-8AC4-186F-DCE3-47626DDF9A88}"/>
              </a:ext>
            </a:extLst>
          </p:cNvPr>
          <p:cNvSpPr>
            <a:spLocks noGrp="1"/>
          </p:cNvSpPr>
          <p:nvPr>
            <p:ph type="title"/>
          </p:nvPr>
        </p:nvSpPr>
        <p:spPr>
          <a:xfrm>
            <a:off x="788277" y="2676825"/>
            <a:ext cx="7822323" cy="1504349"/>
          </a:xfr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709519A5-D2D9-2EF4-1DB1-F6406B3AD8EC}"/>
              </a:ext>
            </a:extLst>
          </p:cNvPr>
          <p:cNvSpPr>
            <a:spLocks noGrp="1"/>
          </p:cNvSpPr>
          <p:nvPr>
            <p:ph type="subTitle" idx="1"/>
          </p:nvPr>
        </p:nvSpPr>
        <p:spPr>
          <a:xfrm>
            <a:off x="1989083" y="4312320"/>
            <a:ext cx="6621517" cy="956442"/>
          </a:xfrm>
        </p:spPr>
        <p:txBody>
          <a:bodyPr/>
          <a:lstStyle>
            <a:lvl1pPr marL="0" indent="0" algn="ctr">
              <a:buNone/>
              <a:defRPr sz="240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FB508CAC-612D-113F-58D8-A34E3C434854}"/>
              </a:ext>
            </a:extLst>
          </p:cNvPr>
          <p:cNvSpPr>
            <a:spLocks noGrp="1"/>
          </p:cNvSpPr>
          <p:nvPr>
            <p:ph type="sldNum" sz="quarter" idx="10"/>
          </p:nvPr>
        </p:nvSpPr>
        <p:spPr/>
        <p:txBody>
          <a:bodyPr/>
          <a:lstStyle>
            <a:lvl1pPr>
              <a:defRPr>
                <a:solidFill>
                  <a:schemeClr val="bg1"/>
                </a:solidFill>
              </a:defRPr>
            </a:lvl1pPr>
          </a:lstStyle>
          <a:p>
            <a:fld id="{47ADB458-BF8D-40BA-BAEB-49BC1FB66E9A}" type="slidenum">
              <a:rPr lang="en-US" smtClean="0"/>
              <a:pPr/>
              <a:t>‹#›</a:t>
            </a:fld>
            <a:endParaRPr lang="en-US"/>
          </a:p>
        </p:txBody>
      </p:sp>
      <p:pic>
        <p:nvPicPr>
          <p:cNvPr id="9" name="Picture 8">
            <a:extLst>
              <a:ext uri="{FF2B5EF4-FFF2-40B4-BE49-F238E27FC236}">
                <a16:creationId xmlns:a16="http://schemas.microsoft.com/office/drawing/2014/main" id="{927D9560-3C25-2B38-C0A2-1C2EF9AB0A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834" y="6168347"/>
            <a:ext cx="762123" cy="549951"/>
          </a:xfrm>
          <a:prstGeom prst="rect">
            <a:avLst/>
          </a:prstGeom>
        </p:spPr>
      </p:pic>
    </p:spTree>
    <p:extLst>
      <p:ext uri="{BB962C8B-B14F-4D97-AF65-F5344CB8AC3E}">
        <p14:creationId xmlns:p14="http://schemas.microsoft.com/office/powerpoint/2010/main" val="774918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_Green B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D587-8AC4-186F-DCE3-47626DDF9A88}"/>
              </a:ext>
            </a:extLst>
          </p:cNvPr>
          <p:cNvSpPr>
            <a:spLocks noGrp="1"/>
          </p:cNvSpPr>
          <p:nvPr>
            <p:ph type="title"/>
          </p:nvPr>
        </p:nvSpPr>
        <p:spPr>
          <a:xfrm>
            <a:off x="788277" y="2676825"/>
            <a:ext cx="7822323" cy="1504349"/>
          </a:xfr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709519A5-D2D9-2EF4-1DB1-F6406B3AD8EC}"/>
              </a:ext>
            </a:extLst>
          </p:cNvPr>
          <p:cNvSpPr>
            <a:spLocks noGrp="1"/>
          </p:cNvSpPr>
          <p:nvPr>
            <p:ph type="subTitle" idx="1"/>
          </p:nvPr>
        </p:nvSpPr>
        <p:spPr>
          <a:xfrm>
            <a:off x="1989083" y="4312320"/>
            <a:ext cx="6621517" cy="956442"/>
          </a:xfrm>
        </p:spPr>
        <p:txBody>
          <a:bodyPr/>
          <a:lstStyle>
            <a:lvl1pPr marL="0" indent="0" algn="ctr">
              <a:buNone/>
              <a:defRPr sz="2400">
                <a:solidFill>
                  <a:schemeClr val="bg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FB508CAC-612D-113F-58D8-A34E3C434854}"/>
              </a:ext>
            </a:extLst>
          </p:cNvPr>
          <p:cNvSpPr>
            <a:spLocks noGrp="1"/>
          </p:cNvSpPr>
          <p:nvPr>
            <p:ph type="sldNum" sz="quarter" idx="10"/>
          </p:nvPr>
        </p:nvSpPr>
        <p:spPr/>
        <p:txBody>
          <a:bodyPr/>
          <a:lstStyle>
            <a:lvl1pPr>
              <a:defRPr>
                <a:solidFill>
                  <a:schemeClr val="bg1"/>
                </a:solidFill>
              </a:defRPr>
            </a:lvl1pPr>
          </a:lstStyle>
          <a:p>
            <a:fld id="{47ADB458-BF8D-40BA-BAEB-49BC1FB66E9A}" type="slidenum">
              <a:rPr lang="en-US" smtClean="0"/>
              <a:pPr/>
              <a:t>‹#›</a:t>
            </a:fld>
            <a:endParaRPr lang="en-US"/>
          </a:p>
        </p:txBody>
      </p:sp>
      <p:pic>
        <p:nvPicPr>
          <p:cNvPr id="8" name="Picture 7">
            <a:extLst>
              <a:ext uri="{FF2B5EF4-FFF2-40B4-BE49-F238E27FC236}">
                <a16:creationId xmlns:a16="http://schemas.microsoft.com/office/drawing/2014/main" id="{90C9B4B1-B443-85E0-C0D6-00F9A67A4E6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378736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_Dark GR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D587-8AC4-186F-DCE3-47626DDF9A88}"/>
              </a:ext>
            </a:extLst>
          </p:cNvPr>
          <p:cNvSpPr>
            <a:spLocks noGrp="1"/>
          </p:cNvSpPr>
          <p:nvPr>
            <p:ph type="title"/>
          </p:nvPr>
        </p:nvSpPr>
        <p:spPr>
          <a:xfrm>
            <a:off x="788277" y="2676825"/>
            <a:ext cx="7822323" cy="1504349"/>
          </a:xfr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709519A5-D2D9-2EF4-1DB1-F6406B3AD8EC}"/>
              </a:ext>
            </a:extLst>
          </p:cNvPr>
          <p:cNvSpPr>
            <a:spLocks noGrp="1"/>
          </p:cNvSpPr>
          <p:nvPr>
            <p:ph type="subTitle" idx="1"/>
          </p:nvPr>
        </p:nvSpPr>
        <p:spPr>
          <a:xfrm>
            <a:off x="1989083" y="4312320"/>
            <a:ext cx="6621517" cy="956442"/>
          </a:xfrm>
        </p:spPr>
        <p:txBody>
          <a:bodyPr/>
          <a:lstStyle>
            <a:lvl1pPr marL="0" indent="0" algn="ctr">
              <a:buNone/>
              <a:defRPr sz="2400">
                <a:solidFill>
                  <a:schemeClr val="bg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FB508CAC-612D-113F-58D8-A34E3C434854}"/>
              </a:ext>
            </a:extLst>
          </p:cNvPr>
          <p:cNvSpPr>
            <a:spLocks noGrp="1"/>
          </p:cNvSpPr>
          <p:nvPr>
            <p:ph type="sldNum" sz="quarter" idx="10"/>
          </p:nvPr>
        </p:nvSpPr>
        <p:spPr/>
        <p:txBody>
          <a:bodyPr/>
          <a:lstStyle>
            <a:lvl1pPr>
              <a:defRPr>
                <a:solidFill>
                  <a:schemeClr val="bg1"/>
                </a:solidFill>
              </a:defRPr>
            </a:lvl1pPr>
          </a:lstStyle>
          <a:p>
            <a:fld id="{47ADB458-BF8D-40BA-BAEB-49BC1FB66E9A}" type="slidenum">
              <a:rPr lang="en-US" smtClean="0"/>
              <a:pPr/>
              <a:t>‹#›</a:t>
            </a:fld>
            <a:endParaRPr lang="en-US"/>
          </a:p>
        </p:txBody>
      </p:sp>
      <p:pic>
        <p:nvPicPr>
          <p:cNvPr id="8" name="Picture 7">
            <a:extLst>
              <a:ext uri="{FF2B5EF4-FFF2-40B4-BE49-F238E27FC236}">
                <a16:creationId xmlns:a16="http://schemas.microsoft.com/office/drawing/2014/main" id="{90C9B4B1-B443-85E0-C0D6-00F9A67A4E6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42083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_Brown BG">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D587-8AC4-186F-DCE3-47626DDF9A88}"/>
              </a:ext>
            </a:extLst>
          </p:cNvPr>
          <p:cNvSpPr>
            <a:spLocks noGrp="1"/>
          </p:cNvSpPr>
          <p:nvPr>
            <p:ph type="title"/>
          </p:nvPr>
        </p:nvSpPr>
        <p:spPr>
          <a:xfrm>
            <a:off x="788277" y="2676825"/>
            <a:ext cx="7822323" cy="1504349"/>
          </a:xfr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709519A5-D2D9-2EF4-1DB1-F6406B3AD8EC}"/>
              </a:ext>
            </a:extLst>
          </p:cNvPr>
          <p:cNvSpPr>
            <a:spLocks noGrp="1"/>
          </p:cNvSpPr>
          <p:nvPr>
            <p:ph type="subTitle" idx="1"/>
          </p:nvPr>
        </p:nvSpPr>
        <p:spPr>
          <a:xfrm>
            <a:off x="1989083" y="4312320"/>
            <a:ext cx="6621517" cy="956442"/>
          </a:xfrm>
        </p:spPr>
        <p:txBody>
          <a:bodyPr/>
          <a:lstStyle>
            <a:lvl1pPr marL="0" indent="0" algn="ctr">
              <a:buNone/>
              <a:defRPr sz="2400">
                <a:solidFill>
                  <a:schemeClr val="bg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FB508CAC-612D-113F-58D8-A34E3C434854}"/>
              </a:ext>
            </a:extLst>
          </p:cNvPr>
          <p:cNvSpPr>
            <a:spLocks noGrp="1"/>
          </p:cNvSpPr>
          <p:nvPr>
            <p:ph type="sldNum" sz="quarter" idx="10"/>
          </p:nvPr>
        </p:nvSpPr>
        <p:spPr/>
        <p:txBody>
          <a:bodyPr/>
          <a:lstStyle>
            <a:lvl1pPr>
              <a:defRPr>
                <a:solidFill>
                  <a:schemeClr val="bg1"/>
                </a:solidFill>
              </a:defRPr>
            </a:lvl1pPr>
          </a:lstStyle>
          <a:p>
            <a:fld id="{47ADB458-BF8D-40BA-BAEB-49BC1FB66E9A}" type="slidenum">
              <a:rPr lang="en-US" smtClean="0"/>
              <a:pPr/>
              <a:t>‹#›</a:t>
            </a:fld>
            <a:endParaRPr lang="en-US"/>
          </a:p>
        </p:txBody>
      </p:sp>
      <p:pic>
        <p:nvPicPr>
          <p:cNvPr id="7" name="Picture 6">
            <a:extLst>
              <a:ext uri="{FF2B5EF4-FFF2-40B4-BE49-F238E27FC236}">
                <a16:creationId xmlns:a16="http://schemas.microsoft.com/office/drawing/2014/main" id="{608A160E-B20A-F7FE-0042-ECBB996E10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328089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_Green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EDD-A1D6-498E-BC3E-E59D728DB2B3}"/>
              </a:ext>
            </a:extLst>
          </p:cNvPr>
          <p:cNvSpPr>
            <a:spLocks noGrp="1"/>
          </p:cNvSpPr>
          <p:nvPr>
            <p:ph type="title" hasCustomPrompt="1"/>
          </p:nvPr>
        </p:nvSpPr>
        <p:spPr>
          <a:xfrm>
            <a:off x="838200" y="2766218"/>
            <a:ext cx="10515600" cy="1325563"/>
          </a:xfrm>
        </p:spPr>
        <p:txBody>
          <a:bodyPr/>
          <a:lstStyle>
            <a:lvl1pPr algn="ctr">
              <a:defRPr>
                <a:solidFill>
                  <a:schemeClr val="tx2"/>
                </a:solidFill>
              </a:defRPr>
            </a:lvl1pPr>
          </a:lstStyle>
          <a:p>
            <a:r>
              <a:rPr lang="en-US"/>
              <a:t>This slide for logo or section break</a:t>
            </a:r>
          </a:p>
        </p:txBody>
      </p:sp>
      <p:pic>
        <p:nvPicPr>
          <p:cNvPr id="5" name="Picture 4">
            <a:extLst>
              <a:ext uri="{FF2B5EF4-FFF2-40B4-BE49-F238E27FC236}">
                <a16:creationId xmlns:a16="http://schemas.microsoft.com/office/drawing/2014/main" id="{6829C075-3CF3-95C3-C192-4750526955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4" name="Slide Number Placeholder 3">
            <a:extLst>
              <a:ext uri="{FF2B5EF4-FFF2-40B4-BE49-F238E27FC236}">
                <a16:creationId xmlns:a16="http://schemas.microsoft.com/office/drawing/2014/main" id="{F726B3B8-06C1-4977-8489-A2901A8F8250}"/>
              </a:ext>
            </a:extLst>
          </p:cNvPr>
          <p:cNvSpPr>
            <a:spLocks noGrp="1"/>
          </p:cNvSpPr>
          <p:nvPr>
            <p:ph type="sldNum" sz="quarter" idx="11"/>
          </p:nvPr>
        </p:nvSpPr>
        <p:spPr/>
        <p:txBody>
          <a:bodyPr/>
          <a:lstStyle>
            <a:lvl1pPr>
              <a:defRPr>
                <a:solidFill>
                  <a:schemeClr val="bg1"/>
                </a:solidFill>
              </a:defRPr>
            </a:lvl1pPr>
          </a:lstStyle>
          <a:p>
            <a:fld id="{5B522A77-FA75-2148-95BC-CE2346F87629}" type="slidenum">
              <a:rPr lang="en-US" smtClean="0"/>
              <a:pPr/>
              <a:t>‹#›</a:t>
            </a:fld>
            <a:endParaRPr lang="en-US"/>
          </a:p>
        </p:txBody>
      </p:sp>
    </p:spTree>
    <p:extLst>
      <p:ext uri="{BB962C8B-B14F-4D97-AF65-F5344CB8AC3E}">
        <p14:creationId xmlns:p14="http://schemas.microsoft.com/office/powerpoint/2010/main" val="56739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Dark GR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EDD-A1D6-498E-BC3E-E59D728DB2B3}"/>
              </a:ext>
            </a:extLst>
          </p:cNvPr>
          <p:cNvSpPr>
            <a:spLocks noGrp="1"/>
          </p:cNvSpPr>
          <p:nvPr>
            <p:ph type="title" hasCustomPrompt="1"/>
          </p:nvPr>
        </p:nvSpPr>
        <p:spPr>
          <a:xfrm>
            <a:off x="838200" y="2766218"/>
            <a:ext cx="10515600" cy="1325563"/>
          </a:xfrm>
        </p:spPr>
        <p:txBody>
          <a:bodyPr/>
          <a:lstStyle>
            <a:lvl1pPr algn="ctr">
              <a:defRPr>
                <a:solidFill>
                  <a:schemeClr val="tx1"/>
                </a:solidFill>
              </a:defRPr>
            </a:lvl1pPr>
          </a:lstStyle>
          <a:p>
            <a:r>
              <a:rPr lang="en-US"/>
              <a:t>This slide for logo or section break</a:t>
            </a:r>
          </a:p>
        </p:txBody>
      </p:sp>
      <p:pic>
        <p:nvPicPr>
          <p:cNvPr id="5" name="Picture 4">
            <a:extLst>
              <a:ext uri="{FF2B5EF4-FFF2-40B4-BE49-F238E27FC236}">
                <a16:creationId xmlns:a16="http://schemas.microsoft.com/office/drawing/2014/main" id="{6829C075-3CF3-95C3-C192-4750526955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4" name="Slide Number Placeholder 3">
            <a:extLst>
              <a:ext uri="{FF2B5EF4-FFF2-40B4-BE49-F238E27FC236}">
                <a16:creationId xmlns:a16="http://schemas.microsoft.com/office/drawing/2014/main" id="{F726B3B8-06C1-4977-8489-A2901A8F8250}"/>
              </a:ext>
            </a:extLst>
          </p:cNvPr>
          <p:cNvSpPr>
            <a:spLocks noGrp="1"/>
          </p:cNvSpPr>
          <p:nvPr>
            <p:ph type="sldNum" sz="quarter" idx="11"/>
          </p:nvPr>
        </p:nvSpPr>
        <p:spPr/>
        <p:txBody>
          <a:bodyPr/>
          <a:lstStyle>
            <a:lvl1pPr>
              <a:defRPr>
                <a:solidFill>
                  <a:schemeClr val="bg1"/>
                </a:solidFill>
              </a:defRPr>
            </a:lvl1pPr>
          </a:lstStyle>
          <a:p>
            <a:fld id="{5B522A77-FA75-2148-95BC-CE2346F87629}" type="slidenum">
              <a:rPr lang="en-US" smtClean="0"/>
              <a:pPr/>
              <a:t>‹#›</a:t>
            </a:fld>
            <a:endParaRPr lang="en-US"/>
          </a:p>
        </p:txBody>
      </p:sp>
    </p:spTree>
    <p:extLst>
      <p:ext uri="{BB962C8B-B14F-4D97-AF65-F5344CB8AC3E}">
        <p14:creationId xmlns:p14="http://schemas.microsoft.com/office/powerpoint/2010/main" val="97634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Brown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EDD-A1D6-498E-BC3E-E59D728DB2B3}"/>
              </a:ext>
            </a:extLst>
          </p:cNvPr>
          <p:cNvSpPr>
            <a:spLocks noGrp="1"/>
          </p:cNvSpPr>
          <p:nvPr>
            <p:ph type="title" hasCustomPrompt="1"/>
          </p:nvPr>
        </p:nvSpPr>
        <p:spPr>
          <a:xfrm>
            <a:off x="838200" y="2766218"/>
            <a:ext cx="10515600" cy="1325563"/>
          </a:xfrm>
        </p:spPr>
        <p:txBody>
          <a:bodyPr/>
          <a:lstStyle>
            <a:lvl1pPr algn="ctr">
              <a:defRPr>
                <a:solidFill>
                  <a:schemeClr val="accent4">
                    <a:lumMod val="50000"/>
                  </a:schemeClr>
                </a:solidFill>
              </a:defRPr>
            </a:lvl1pPr>
          </a:lstStyle>
          <a:p>
            <a:r>
              <a:rPr lang="en-US"/>
              <a:t>This slide for logo or section break</a:t>
            </a:r>
          </a:p>
        </p:txBody>
      </p:sp>
      <p:pic>
        <p:nvPicPr>
          <p:cNvPr id="5" name="Picture 4">
            <a:extLst>
              <a:ext uri="{FF2B5EF4-FFF2-40B4-BE49-F238E27FC236}">
                <a16:creationId xmlns:a16="http://schemas.microsoft.com/office/drawing/2014/main" id="{6829C075-3CF3-95C3-C192-4750526955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4" name="Slide Number Placeholder 3">
            <a:extLst>
              <a:ext uri="{FF2B5EF4-FFF2-40B4-BE49-F238E27FC236}">
                <a16:creationId xmlns:a16="http://schemas.microsoft.com/office/drawing/2014/main" id="{F726B3B8-06C1-4977-8489-A2901A8F8250}"/>
              </a:ext>
            </a:extLst>
          </p:cNvPr>
          <p:cNvSpPr>
            <a:spLocks noGrp="1"/>
          </p:cNvSpPr>
          <p:nvPr>
            <p:ph type="sldNum" sz="quarter" idx="11"/>
          </p:nvPr>
        </p:nvSpPr>
        <p:spPr/>
        <p:txBody>
          <a:bodyPr/>
          <a:lstStyle>
            <a:lvl1pPr>
              <a:defRPr>
                <a:solidFill>
                  <a:schemeClr val="bg1"/>
                </a:solidFill>
              </a:defRPr>
            </a:lvl1pPr>
          </a:lstStyle>
          <a:p>
            <a:fld id="{5B522A77-FA75-2148-95BC-CE2346F87629}" type="slidenum">
              <a:rPr lang="en-US" smtClean="0"/>
              <a:pPr/>
              <a:t>‹#›</a:t>
            </a:fld>
            <a:endParaRPr lang="en-US"/>
          </a:p>
        </p:txBody>
      </p:sp>
    </p:spTree>
    <p:extLst>
      <p:ext uri="{BB962C8B-B14F-4D97-AF65-F5344CB8AC3E}">
        <p14:creationId xmlns:p14="http://schemas.microsoft.com/office/powerpoint/2010/main" val="2423159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_Light GR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EDD-A1D6-498E-BC3E-E59D728DB2B3}"/>
              </a:ext>
            </a:extLst>
          </p:cNvPr>
          <p:cNvSpPr>
            <a:spLocks noGrp="1"/>
          </p:cNvSpPr>
          <p:nvPr>
            <p:ph type="title" hasCustomPrompt="1"/>
          </p:nvPr>
        </p:nvSpPr>
        <p:spPr>
          <a:xfrm>
            <a:off x="838200" y="2766218"/>
            <a:ext cx="10515600" cy="1325563"/>
          </a:xfrm>
        </p:spPr>
        <p:txBody>
          <a:bodyPr/>
          <a:lstStyle>
            <a:lvl1pPr algn="ctr">
              <a:defRPr>
                <a:solidFill>
                  <a:schemeClr val="tx1"/>
                </a:solidFill>
              </a:defRPr>
            </a:lvl1pPr>
          </a:lstStyle>
          <a:p>
            <a:r>
              <a:rPr lang="en-US"/>
              <a:t>This slide for logo or section break</a:t>
            </a:r>
          </a:p>
        </p:txBody>
      </p:sp>
      <p:sp>
        <p:nvSpPr>
          <p:cNvPr id="4" name="Slide Number Placeholder 3">
            <a:extLst>
              <a:ext uri="{FF2B5EF4-FFF2-40B4-BE49-F238E27FC236}">
                <a16:creationId xmlns:a16="http://schemas.microsoft.com/office/drawing/2014/main" id="{F726B3B8-06C1-4977-8489-A2901A8F8250}"/>
              </a:ext>
            </a:extLst>
          </p:cNvPr>
          <p:cNvSpPr>
            <a:spLocks noGrp="1"/>
          </p:cNvSpPr>
          <p:nvPr>
            <p:ph type="sldNum" sz="quarter" idx="11"/>
          </p:nvPr>
        </p:nvSpPr>
        <p:spPr/>
        <p:txBody>
          <a:bodyPr/>
          <a:lstStyle>
            <a:lvl1pPr>
              <a:defRPr>
                <a:solidFill>
                  <a:schemeClr val="bg1"/>
                </a:solidFill>
              </a:defRPr>
            </a:lvl1pPr>
          </a:lstStyle>
          <a:p>
            <a:fld id="{5B522A77-FA75-2148-95BC-CE2346F87629}" type="slidenum">
              <a:rPr lang="en-US" smtClean="0"/>
              <a:pPr/>
              <a:t>‹#›</a:t>
            </a:fld>
            <a:endParaRPr lang="en-US"/>
          </a:p>
        </p:txBody>
      </p:sp>
      <p:pic>
        <p:nvPicPr>
          <p:cNvPr id="7" name="Picture 6">
            <a:extLst>
              <a:ext uri="{FF2B5EF4-FFF2-40B4-BE49-F238E27FC236}">
                <a16:creationId xmlns:a16="http://schemas.microsoft.com/office/drawing/2014/main" id="{C600BE0E-33A3-64F6-0B47-68804175AFF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834" y="6168347"/>
            <a:ext cx="762123" cy="549951"/>
          </a:xfrm>
          <a:prstGeom prst="rect">
            <a:avLst/>
          </a:prstGeom>
        </p:spPr>
      </p:pic>
    </p:spTree>
    <p:extLst>
      <p:ext uri="{BB962C8B-B14F-4D97-AF65-F5344CB8AC3E}">
        <p14:creationId xmlns:p14="http://schemas.microsoft.com/office/powerpoint/2010/main" val="3919556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Green B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EDD-A1D6-498E-BC3E-E59D728DB2B3}"/>
              </a:ext>
            </a:extLst>
          </p:cNvPr>
          <p:cNvSpPr>
            <a:spLocks noGrp="1"/>
          </p:cNvSpPr>
          <p:nvPr>
            <p:ph type="title" hasCustomPrompt="1"/>
          </p:nvPr>
        </p:nvSpPr>
        <p:spPr>
          <a:xfrm>
            <a:off x="838200" y="2766218"/>
            <a:ext cx="10515600" cy="1325563"/>
          </a:xfrm>
        </p:spPr>
        <p:txBody>
          <a:bodyPr/>
          <a:lstStyle>
            <a:lvl1pPr algn="ctr">
              <a:defRPr>
                <a:solidFill>
                  <a:schemeClr val="bg1"/>
                </a:solidFill>
              </a:defRPr>
            </a:lvl1pPr>
          </a:lstStyle>
          <a:p>
            <a:r>
              <a:rPr lang="en-US"/>
              <a:t>This slide for logo or section break</a:t>
            </a:r>
          </a:p>
        </p:txBody>
      </p:sp>
      <p:sp>
        <p:nvSpPr>
          <p:cNvPr id="4" name="Slide Number Placeholder 3">
            <a:extLst>
              <a:ext uri="{FF2B5EF4-FFF2-40B4-BE49-F238E27FC236}">
                <a16:creationId xmlns:a16="http://schemas.microsoft.com/office/drawing/2014/main" id="{F726B3B8-06C1-4977-8489-A2901A8F8250}"/>
              </a:ext>
            </a:extLst>
          </p:cNvPr>
          <p:cNvSpPr>
            <a:spLocks noGrp="1"/>
          </p:cNvSpPr>
          <p:nvPr>
            <p:ph type="sldNum" sz="quarter" idx="11"/>
          </p:nvPr>
        </p:nvSpPr>
        <p:spPr/>
        <p:txBody>
          <a:bodyPr/>
          <a:lstStyle>
            <a:lvl1pPr>
              <a:defRPr>
                <a:solidFill>
                  <a:schemeClr val="bg1"/>
                </a:solidFill>
              </a:defRPr>
            </a:lvl1pPr>
          </a:lstStyle>
          <a:p>
            <a:fld id="{5B522A77-FA75-2148-95BC-CE2346F87629}" type="slidenum">
              <a:rPr lang="en-US" smtClean="0"/>
              <a:pPr/>
              <a:t>‹#›</a:t>
            </a:fld>
            <a:endParaRPr lang="en-US"/>
          </a:p>
        </p:txBody>
      </p:sp>
      <p:pic>
        <p:nvPicPr>
          <p:cNvPr id="7" name="Picture 6">
            <a:extLst>
              <a:ext uri="{FF2B5EF4-FFF2-40B4-BE49-F238E27FC236}">
                <a16:creationId xmlns:a16="http://schemas.microsoft.com/office/drawing/2014/main" id="{40163A66-3073-DBC2-F6F8-86A264F5B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188518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Dark G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EF-105E-E36C-B590-562662F1331A}"/>
              </a:ext>
            </a:extLst>
          </p:cNvPr>
          <p:cNvSpPr>
            <a:spLocks noGrp="1"/>
          </p:cNvSpPr>
          <p:nvPr>
            <p:ph type="ctrTitle"/>
          </p:nvPr>
        </p:nvSpPr>
        <p:spPr>
          <a:xfrm>
            <a:off x="1524000" y="1122363"/>
            <a:ext cx="9144000" cy="2387600"/>
          </a:xfrm>
        </p:spPr>
        <p:txBody>
          <a:bodyPr anchor="b"/>
          <a:lstStyle>
            <a:lvl1pPr algn="ctr">
              <a:defRPr sz="6000">
                <a:solidFill>
                  <a:schemeClr val="tx1"/>
                </a:solidFill>
                <a:latin typeface="Source Sans Pro" panose="020B0503030403020204" pitchFamily="34" charset="0"/>
                <a:ea typeface="Source Sans Pro" panose="020B0503030403020204" pitchFamily="34" charset="0"/>
                <a:cs typeface="Aharoni" panose="02010803020104030203"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DE92446F-BA24-38E0-3D74-5444A486A0D0}"/>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SPR Logo">
            <a:extLst>
              <a:ext uri="{FF2B5EF4-FFF2-40B4-BE49-F238E27FC236}">
                <a16:creationId xmlns:a16="http://schemas.microsoft.com/office/drawing/2014/main" id="{EBD63DF2-C1ED-4707-51C5-F12C46AF314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6" name="Slide Number Placeholder 5">
            <a:extLst>
              <a:ext uri="{FF2B5EF4-FFF2-40B4-BE49-F238E27FC236}">
                <a16:creationId xmlns:a16="http://schemas.microsoft.com/office/drawing/2014/main" id="{EA135090-C8FB-92ED-0E7C-BBF790C1A5E8}"/>
              </a:ext>
            </a:extLst>
          </p:cNvPr>
          <p:cNvSpPr>
            <a:spLocks noGrp="1"/>
          </p:cNvSpPr>
          <p:nvPr>
            <p:ph type="sldNum" sz="quarter" idx="12"/>
          </p:nvPr>
        </p:nvSpPr>
        <p:spPr>
          <a:xfrm>
            <a:off x="8582025" y="6353173"/>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2558231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Dark GR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EDD-A1D6-498E-BC3E-E59D728DB2B3}"/>
              </a:ext>
            </a:extLst>
          </p:cNvPr>
          <p:cNvSpPr>
            <a:spLocks noGrp="1"/>
          </p:cNvSpPr>
          <p:nvPr>
            <p:ph type="title" hasCustomPrompt="1"/>
          </p:nvPr>
        </p:nvSpPr>
        <p:spPr>
          <a:xfrm>
            <a:off x="838200" y="2766218"/>
            <a:ext cx="10515600" cy="1325563"/>
          </a:xfrm>
        </p:spPr>
        <p:txBody>
          <a:bodyPr/>
          <a:lstStyle>
            <a:lvl1pPr algn="ctr">
              <a:defRPr>
                <a:solidFill>
                  <a:schemeClr val="bg1"/>
                </a:solidFill>
              </a:defRPr>
            </a:lvl1pPr>
          </a:lstStyle>
          <a:p>
            <a:r>
              <a:rPr lang="en-US"/>
              <a:t>This slide for logo or section break</a:t>
            </a:r>
          </a:p>
        </p:txBody>
      </p:sp>
      <p:sp>
        <p:nvSpPr>
          <p:cNvPr id="4" name="Slide Number Placeholder 3">
            <a:extLst>
              <a:ext uri="{FF2B5EF4-FFF2-40B4-BE49-F238E27FC236}">
                <a16:creationId xmlns:a16="http://schemas.microsoft.com/office/drawing/2014/main" id="{F726B3B8-06C1-4977-8489-A2901A8F8250}"/>
              </a:ext>
            </a:extLst>
          </p:cNvPr>
          <p:cNvSpPr>
            <a:spLocks noGrp="1"/>
          </p:cNvSpPr>
          <p:nvPr>
            <p:ph type="sldNum" sz="quarter" idx="11"/>
          </p:nvPr>
        </p:nvSpPr>
        <p:spPr/>
        <p:txBody>
          <a:bodyPr/>
          <a:lstStyle>
            <a:lvl1pPr>
              <a:defRPr>
                <a:solidFill>
                  <a:schemeClr val="bg1"/>
                </a:solidFill>
              </a:defRPr>
            </a:lvl1pPr>
          </a:lstStyle>
          <a:p>
            <a:fld id="{5B522A77-FA75-2148-95BC-CE2346F87629}" type="slidenum">
              <a:rPr lang="en-US" smtClean="0"/>
              <a:pPr/>
              <a:t>‹#›</a:t>
            </a:fld>
            <a:endParaRPr lang="en-US"/>
          </a:p>
        </p:txBody>
      </p:sp>
      <p:pic>
        <p:nvPicPr>
          <p:cNvPr id="7" name="Picture 6">
            <a:extLst>
              <a:ext uri="{FF2B5EF4-FFF2-40B4-BE49-F238E27FC236}">
                <a16:creationId xmlns:a16="http://schemas.microsoft.com/office/drawing/2014/main" id="{40163A66-3073-DBC2-F6F8-86A264F5B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231363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_Brown BG">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EDD-A1D6-498E-BC3E-E59D728DB2B3}"/>
              </a:ext>
            </a:extLst>
          </p:cNvPr>
          <p:cNvSpPr>
            <a:spLocks noGrp="1"/>
          </p:cNvSpPr>
          <p:nvPr>
            <p:ph type="title" hasCustomPrompt="1"/>
          </p:nvPr>
        </p:nvSpPr>
        <p:spPr>
          <a:xfrm>
            <a:off x="838200" y="2766218"/>
            <a:ext cx="10515600" cy="1325563"/>
          </a:xfrm>
        </p:spPr>
        <p:txBody>
          <a:bodyPr/>
          <a:lstStyle>
            <a:lvl1pPr algn="ctr">
              <a:defRPr>
                <a:solidFill>
                  <a:schemeClr val="bg1"/>
                </a:solidFill>
              </a:defRPr>
            </a:lvl1pPr>
          </a:lstStyle>
          <a:p>
            <a:r>
              <a:rPr lang="en-US"/>
              <a:t>This slide for logo or section break</a:t>
            </a:r>
          </a:p>
        </p:txBody>
      </p:sp>
      <p:sp>
        <p:nvSpPr>
          <p:cNvPr id="4" name="Slide Number Placeholder 3">
            <a:extLst>
              <a:ext uri="{FF2B5EF4-FFF2-40B4-BE49-F238E27FC236}">
                <a16:creationId xmlns:a16="http://schemas.microsoft.com/office/drawing/2014/main" id="{F726B3B8-06C1-4977-8489-A2901A8F8250}"/>
              </a:ext>
            </a:extLst>
          </p:cNvPr>
          <p:cNvSpPr>
            <a:spLocks noGrp="1"/>
          </p:cNvSpPr>
          <p:nvPr>
            <p:ph type="sldNum" sz="quarter" idx="11"/>
          </p:nvPr>
        </p:nvSpPr>
        <p:spPr/>
        <p:txBody>
          <a:bodyPr/>
          <a:lstStyle>
            <a:lvl1pPr>
              <a:defRPr>
                <a:solidFill>
                  <a:schemeClr val="bg1"/>
                </a:solidFill>
              </a:defRPr>
            </a:lvl1pPr>
          </a:lstStyle>
          <a:p>
            <a:fld id="{5B522A77-FA75-2148-95BC-CE2346F87629}" type="slidenum">
              <a:rPr lang="en-US" smtClean="0"/>
              <a:pPr/>
              <a:t>‹#›</a:t>
            </a:fld>
            <a:endParaRPr lang="en-US"/>
          </a:p>
        </p:txBody>
      </p:sp>
      <p:pic>
        <p:nvPicPr>
          <p:cNvPr id="7" name="Picture 6">
            <a:extLst>
              <a:ext uri="{FF2B5EF4-FFF2-40B4-BE49-F238E27FC236}">
                <a16:creationId xmlns:a16="http://schemas.microsoft.com/office/drawing/2014/main" id="{B53B81D9-FFE2-EB23-3182-4FCEFF430F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1922541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862F-A27B-59BC-AB43-86E6ADBA02AC}"/>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C30D87A-D06D-335C-48CD-DC24FC92F673}"/>
              </a:ext>
            </a:extLst>
          </p:cNvPr>
          <p:cNvSpPr>
            <a:spLocks noGrp="1"/>
          </p:cNvSpPr>
          <p:nvPr>
            <p:ph sz="half" idx="1"/>
          </p:nvPr>
        </p:nvSpPr>
        <p:spPr>
          <a:xfrm>
            <a:off x="838200" y="1825625"/>
            <a:ext cx="10515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A7CAA4B6-8CD0-327C-F4E5-B35BDAE055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9" name="Slide Number Placeholder 8">
            <a:extLst>
              <a:ext uri="{FF2B5EF4-FFF2-40B4-BE49-F238E27FC236}">
                <a16:creationId xmlns:a16="http://schemas.microsoft.com/office/drawing/2014/main" id="{AB6FED6F-AD1C-7E3B-E7AE-1CED31633E33}"/>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831667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862F-A27B-59BC-AB43-86E6ADBA02AC}"/>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C30D87A-D06D-335C-48CD-DC24FC92F673}"/>
              </a:ext>
            </a:extLst>
          </p:cNvPr>
          <p:cNvSpPr>
            <a:spLocks noGrp="1"/>
          </p:cNvSpPr>
          <p:nvPr>
            <p:ph sz="half" idx="1"/>
          </p:nvPr>
        </p:nvSpPr>
        <p:spPr>
          <a:xfrm>
            <a:off x="838200"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A7CAA4B6-8CD0-327C-F4E5-B35BDAE055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9" name="Slide Number Placeholder 8">
            <a:extLst>
              <a:ext uri="{FF2B5EF4-FFF2-40B4-BE49-F238E27FC236}">
                <a16:creationId xmlns:a16="http://schemas.microsoft.com/office/drawing/2014/main" id="{AB6FED6F-AD1C-7E3B-E7AE-1CED31633E33}"/>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428606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862F-A27B-59BC-AB43-86E6ADBA02AC}"/>
              </a:ext>
            </a:extLst>
          </p:cNvPr>
          <p:cNvSpPr>
            <a:spLocks noGrp="1"/>
          </p:cNvSpPr>
          <p:nvPr>
            <p:ph type="title"/>
          </p:nvPr>
        </p:nvSpPr>
        <p:spPr>
          <a:xfrm>
            <a:off x="839788" y="365125"/>
            <a:ext cx="10515600" cy="1325563"/>
          </a:xfrm>
        </p:spPr>
        <p:txBody>
          <a:bodyPr/>
          <a:lstStyle>
            <a:lvl1pPr>
              <a:defRPr>
                <a:solidFill>
                  <a:schemeClr val="accent4">
                    <a:lumMod val="50000"/>
                  </a:schemeClr>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C30D87A-D06D-335C-48CD-DC24FC92F673}"/>
              </a:ext>
            </a:extLst>
          </p:cNvPr>
          <p:cNvSpPr>
            <a:spLocks noGrp="1"/>
          </p:cNvSpPr>
          <p:nvPr>
            <p:ph sz="half" idx="1"/>
          </p:nvPr>
        </p:nvSpPr>
        <p:spPr>
          <a:xfrm>
            <a:off x="838200" y="1825625"/>
            <a:ext cx="10515600" cy="4351338"/>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A7CAA4B6-8CD0-327C-F4E5-B35BDAE055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9" name="Slide Number Placeholder 8">
            <a:extLst>
              <a:ext uri="{FF2B5EF4-FFF2-40B4-BE49-F238E27FC236}">
                <a16:creationId xmlns:a16="http://schemas.microsoft.com/office/drawing/2014/main" id="{AB6FED6F-AD1C-7E3B-E7AE-1CED31633E33}"/>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659399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al Tex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6C89-5B09-33CD-0DE1-DF4D8937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9ED7-331C-3EF4-745B-3C52B666A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A7CA6-8F63-EFE3-B933-6D1D5171A3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4FA586F-F6DC-FEE7-8CA4-E841826E46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71266589-8FBB-F375-3430-4E742FCCDCEC}"/>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4057897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l Text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6C89-5B09-33CD-0DE1-DF4D89377B0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CE9ED7-331C-3EF4-745B-3C52B666AE0A}"/>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A7CA6-8F63-EFE3-B933-6D1D5171A3AC}"/>
              </a:ext>
            </a:extLst>
          </p:cNvPr>
          <p:cNvSpPr>
            <a:spLocks noGrp="1"/>
          </p:cNvSpPr>
          <p:nvPr>
            <p:ph sz="half" idx="2"/>
          </p:nvPr>
        </p:nvSpPr>
        <p:spPr>
          <a:xfrm>
            <a:off x="6172200" y="1825625"/>
            <a:ext cx="5181600" cy="435133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4FA586F-F6DC-FEE7-8CA4-E841826E46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71266589-8FBB-F375-3430-4E742FCCDCEC}"/>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91989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l Text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6C89-5B09-33CD-0DE1-DF4D89377B0A}"/>
              </a:ext>
            </a:extLst>
          </p:cNvPr>
          <p:cNvSpPr>
            <a:spLocks noGrp="1"/>
          </p:cNvSpPr>
          <p:nvPr>
            <p:ph type="title"/>
          </p:nvPr>
        </p:nvSpPr>
        <p:spPr/>
        <p:txBody>
          <a:bodyPr/>
          <a:lstStyle>
            <a:lvl1pPr>
              <a:defRPr>
                <a:solidFill>
                  <a:schemeClr val="accent4">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CE9ED7-331C-3EF4-745B-3C52B666AE0A}"/>
              </a:ext>
            </a:extLst>
          </p:cNvPr>
          <p:cNvSpPr>
            <a:spLocks noGrp="1"/>
          </p:cNvSpPr>
          <p:nvPr>
            <p:ph sz="half" idx="1"/>
          </p:nvPr>
        </p:nvSpPr>
        <p:spPr>
          <a:xfrm>
            <a:off x="838200" y="1825625"/>
            <a:ext cx="5181600" cy="4351338"/>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A7CA6-8F63-EFE3-B933-6D1D5171A3AC}"/>
              </a:ext>
            </a:extLst>
          </p:cNvPr>
          <p:cNvSpPr>
            <a:spLocks noGrp="1"/>
          </p:cNvSpPr>
          <p:nvPr>
            <p:ph sz="half" idx="2"/>
          </p:nvPr>
        </p:nvSpPr>
        <p:spPr>
          <a:xfrm>
            <a:off x="6172200" y="1825625"/>
            <a:ext cx="5181600" cy="4351338"/>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4FA586F-F6DC-FEE7-8CA4-E841826E46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71266589-8FBB-F375-3430-4E742FCCDCEC}"/>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96282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Tex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2550-B1A8-97EA-E809-19402EC319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52B9CC4-1C45-65F2-2944-AE51FCBAB536}"/>
              </a:ext>
            </a:extLst>
          </p:cNvPr>
          <p:cNvSpPr>
            <a:spLocks noGrp="1"/>
          </p:cNvSpPr>
          <p:nvPr>
            <p:ph type="sldNum" sz="quarter" idx="10"/>
          </p:nvPr>
        </p:nvSpPr>
        <p:spPr/>
        <p:txBody>
          <a:bodyPr/>
          <a:lstStyle/>
          <a:p>
            <a:fld id="{47ADB458-BF8D-40BA-BAEB-49BC1FB66E9A}" type="slidenum">
              <a:rPr lang="en-US" smtClean="0"/>
              <a:t>‹#›</a:t>
            </a:fld>
            <a:endParaRPr lang="en-US"/>
          </a:p>
        </p:txBody>
      </p:sp>
      <p:pic>
        <p:nvPicPr>
          <p:cNvPr id="4" name="Picture 3">
            <a:extLst>
              <a:ext uri="{FF2B5EF4-FFF2-40B4-BE49-F238E27FC236}">
                <a16:creationId xmlns:a16="http://schemas.microsoft.com/office/drawing/2014/main" id="{3D13AE1B-B4FD-CE3B-2374-157B73D039D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5" name="Content Placeholder 2">
            <a:extLst>
              <a:ext uri="{FF2B5EF4-FFF2-40B4-BE49-F238E27FC236}">
                <a16:creationId xmlns:a16="http://schemas.microsoft.com/office/drawing/2014/main" id="{92AA39BD-2D4A-8A3A-A472-1A2F7E0A3EAF}"/>
              </a:ext>
            </a:extLst>
          </p:cNvPr>
          <p:cNvSpPr>
            <a:spLocks noGrp="1"/>
          </p:cNvSpPr>
          <p:nvPr>
            <p:ph sz="half" idx="1"/>
          </p:nvPr>
        </p:nvSpPr>
        <p:spPr>
          <a:xfrm>
            <a:off x="838200" y="1847850"/>
            <a:ext cx="32509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409D0BA6-1C10-2DDD-1C08-E96E2C4CEB50}"/>
              </a:ext>
            </a:extLst>
          </p:cNvPr>
          <p:cNvSpPr>
            <a:spLocks noGrp="1"/>
          </p:cNvSpPr>
          <p:nvPr>
            <p:ph sz="half" idx="11"/>
          </p:nvPr>
        </p:nvSpPr>
        <p:spPr>
          <a:xfrm>
            <a:off x="4470542" y="1847850"/>
            <a:ext cx="32509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07DA547-89BB-DF7F-5782-95204786AF04}"/>
              </a:ext>
            </a:extLst>
          </p:cNvPr>
          <p:cNvSpPr>
            <a:spLocks noGrp="1"/>
          </p:cNvSpPr>
          <p:nvPr>
            <p:ph sz="half" idx="12"/>
          </p:nvPr>
        </p:nvSpPr>
        <p:spPr>
          <a:xfrm>
            <a:off x="8102884" y="1847850"/>
            <a:ext cx="32509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3303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Text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2550-B1A8-97EA-E809-19402EC319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52B9CC4-1C45-65F2-2944-AE51FCBAB536}"/>
              </a:ext>
            </a:extLst>
          </p:cNvPr>
          <p:cNvSpPr>
            <a:spLocks noGrp="1"/>
          </p:cNvSpPr>
          <p:nvPr>
            <p:ph type="sldNum" sz="quarter" idx="10"/>
          </p:nvPr>
        </p:nvSpPr>
        <p:spPr/>
        <p:txBody>
          <a:bodyPr/>
          <a:lstStyle/>
          <a:p>
            <a:fld id="{47ADB458-BF8D-40BA-BAEB-49BC1FB66E9A}" type="slidenum">
              <a:rPr lang="en-US" smtClean="0"/>
              <a:t>‹#›</a:t>
            </a:fld>
            <a:endParaRPr lang="en-US"/>
          </a:p>
        </p:txBody>
      </p:sp>
      <p:pic>
        <p:nvPicPr>
          <p:cNvPr id="4" name="Picture 3">
            <a:extLst>
              <a:ext uri="{FF2B5EF4-FFF2-40B4-BE49-F238E27FC236}">
                <a16:creationId xmlns:a16="http://schemas.microsoft.com/office/drawing/2014/main" id="{3D13AE1B-B4FD-CE3B-2374-157B73D039D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5" name="Content Placeholder 2">
            <a:extLst>
              <a:ext uri="{FF2B5EF4-FFF2-40B4-BE49-F238E27FC236}">
                <a16:creationId xmlns:a16="http://schemas.microsoft.com/office/drawing/2014/main" id="{92AA39BD-2D4A-8A3A-A472-1A2F7E0A3EAF}"/>
              </a:ext>
            </a:extLst>
          </p:cNvPr>
          <p:cNvSpPr>
            <a:spLocks noGrp="1"/>
          </p:cNvSpPr>
          <p:nvPr>
            <p:ph sz="half" idx="1"/>
          </p:nvPr>
        </p:nvSpPr>
        <p:spPr>
          <a:xfrm>
            <a:off x="838200" y="1847850"/>
            <a:ext cx="3250915"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409D0BA6-1C10-2DDD-1C08-E96E2C4CEB50}"/>
              </a:ext>
            </a:extLst>
          </p:cNvPr>
          <p:cNvSpPr>
            <a:spLocks noGrp="1"/>
          </p:cNvSpPr>
          <p:nvPr>
            <p:ph sz="half" idx="11"/>
          </p:nvPr>
        </p:nvSpPr>
        <p:spPr>
          <a:xfrm>
            <a:off x="4470542" y="1847850"/>
            <a:ext cx="3250915"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07DA547-89BB-DF7F-5782-95204786AF04}"/>
              </a:ext>
            </a:extLst>
          </p:cNvPr>
          <p:cNvSpPr>
            <a:spLocks noGrp="1"/>
          </p:cNvSpPr>
          <p:nvPr>
            <p:ph sz="half" idx="12"/>
          </p:nvPr>
        </p:nvSpPr>
        <p:spPr>
          <a:xfrm>
            <a:off x="8102884" y="1847850"/>
            <a:ext cx="3250915"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3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_Brow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EF-105E-E36C-B590-562662F1331A}"/>
              </a:ext>
            </a:extLst>
          </p:cNvPr>
          <p:cNvSpPr>
            <a:spLocks noGrp="1"/>
          </p:cNvSpPr>
          <p:nvPr>
            <p:ph type="ctrTitle"/>
          </p:nvPr>
        </p:nvSpPr>
        <p:spPr>
          <a:xfrm>
            <a:off x="1524000" y="1122363"/>
            <a:ext cx="9144000" cy="2387600"/>
          </a:xfrm>
        </p:spPr>
        <p:txBody>
          <a:bodyPr anchor="b"/>
          <a:lstStyle>
            <a:lvl1pPr algn="ctr">
              <a:defRPr sz="6000">
                <a:solidFill>
                  <a:schemeClr val="accent4">
                    <a:lumMod val="50000"/>
                  </a:schemeClr>
                </a:solidFill>
                <a:latin typeface="Source Sans Pro" panose="020B0503030403020204" pitchFamily="34" charset="0"/>
                <a:ea typeface="Source Sans Pro" panose="020B0503030403020204" pitchFamily="34" charset="0"/>
                <a:cs typeface="Aharoni" panose="02010803020104030203"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DE92446F-BA24-38E0-3D74-5444A486A0D0}"/>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4">
                    <a:lumMod val="50000"/>
                  </a:schemeClr>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SPR Logo">
            <a:extLst>
              <a:ext uri="{FF2B5EF4-FFF2-40B4-BE49-F238E27FC236}">
                <a16:creationId xmlns:a16="http://schemas.microsoft.com/office/drawing/2014/main" id="{EBD63DF2-C1ED-4707-51C5-F12C46AF314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6" name="Slide Number Placeholder 5">
            <a:extLst>
              <a:ext uri="{FF2B5EF4-FFF2-40B4-BE49-F238E27FC236}">
                <a16:creationId xmlns:a16="http://schemas.microsoft.com/office/drawing/2014/main" id="{EA135090-C8FB-92ED-0E7C-BBF790C1A5E8}"/>
              </a:ext>
            </a:extLst>
          </p:cNvPr>
          <p:cNvSpPr>
            <a:spLocks noGrp="1"/>
          </p:cNvSpPr>
          <p:nvPr>
            <p:ph type="sldNum" sz="quarter" idx="12"/>
          </p:nvPr>
        </p:nvSpPr>
        <p:spPr>
          <a:xfrm>
            <a:off x="8582025" y="6353173"/>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2935253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Text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2550-B1A8-97EA-E809-19402EC31915}"/>
              </a:ext>
            </a:extLst>
          </p:cNvPr>
          <p:cNvSpPr>
            <a:spLocks noGrp="1"/>
          </p:cNvSpPr>
          <p:nvPr>
            <p:ph type="title"/>
          </p:nvPr>
        </p:nvSpPr>
        <p:spPr/>
        <p:txBody>
          <a:bodyPr/>
          <a:lstStyle>
            <a:lvl1pPr>
              <a:defRPr>
                <a:solidFill>
                  <a:schemeClr val="accent4">
                    <a:lumMod val="50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52B9CC4-1C45-65F2-2944-AE51FCBAB536}"/>
              </a:ext>
            </a:extLst>
          </p:cNvPr>
          <p:cNvSpPr>
            <a:spLocks noGrp="1"/>
          </p:cNvSpPr>
          <p:nvPr>
            <p:ph type="sldNum" sz="quarter" idx="10"/>
          </p:nvPr>
        </p:nvSpPr>
        <p:spPr/>
        <p:txBody>
          <a:bodyPr/>
          <a:lstStyle/>
          <a:p>
            <a:fld id="{47ADB458-BF8D-40BA-BAEB-49BC1FB66E9A}" type="slidenum">
              <a:rPr lang="en-US" smtClean="0"/>
              <a:t>‹#›</a:t>
            </a:fld>
            <a:endParaRPr lang="en-US"/>
          </a:p>
        </p:txBody>
      </p:sp>
      <p:pic>
        <p:nvPicPr>
          <p:cNvPr id="4" name="Picture 3">
            <a:extLst>
              <a:ext uri="{FF2B5EF4-FFF2-40B4-BE49-F238E27FC236}">
                <a16:creationId xmlns:a16="http://schemas.microsoft.com/office/drawing/2014/main" id="{3D13AE1B-B4FD-CE3B-2374-157B73D039D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5" name="Content Placeholder 2">
            <a:extLst>
              <a:ext uri="{FF2B5EF4-FFF2-40B4-BE49-F238E27FC236}">
                <a16:creationId xmlns:a16="http://schemas.microsoft.com/office/drawing/2014/main" id="{92AA39BD-2D4A-8A3A-A472-1A2F7E0A3EAF}"/>
              </a:ext>
            </a:extLst>
          </p:cNvPr>
          <p:cNvSpPr>
            <a:spLocks noGrp="1"/>
          </p:cNvSpPr>
          <p:nvPr>
            <p:ph sz="half" idx="1"/>
          </p:nvPr>
        </p:nvSpPr>
        <p:spPr>
          <a:xfrm>
            <a:off x="838200" y="1847850"/>
            <a:ext cx="3250915" cy="4351338"/>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409D0BA6-1C10-2DDD-1C08-E96E2C4CEB50}"/>
              </a:ext>
            </a:extLst>
          </p:cNvPr>
          <p:cNvSpPr>
            <a:spLocks noGrp="1"/>
          </p:cNvSpPr>
          <p:nvPr>
            <p:ph sz="half" idx="11"/>
          </p:nvPr>
        </p:nvSpPr>
        <p:spPr>
          <a:xfrm>
            <a:off x="4470542" y="1847850"/>
            <a:ext cx="3250915" cy="4351338"/>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07DA547-89BB-DF7F-5782-95204786AF04}"/>
              </a:ext>
            </a:extLst>
          </p:cNvPr>
          <p:cNvSpPr>
            <a:spLocks noGrp="1"/>
          </p:cNvSpPr>
          <p:nvPr>
            <p:ph sz="half" idx="12"/>
          </p:nvPr>
        </p:nvSpPr>
        <p:spPr>
          <a:xfrm>
            <a:off x="8102884" y="1847850"/>
            <a:ext cx="3250915" cy="4351338"/>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473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nd Tex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ACC0-CEC1-3A1F-EC69-3D494AC6CDD1}"/>
              </a:ext>
            </a:extLst>
          </p:cNvPr>
          <p:cNvSpPr>
            <a:spLocks noGrp="1"/>
          </p:cNvSpPr>
          <p:nvPr>
            <p:ph type="title"/>
          </p:nvPr>
        </p:nvSpPr>
        <p:spPr>
          <a:xfrm>
            <a:off x="838200" y="239351"/>
            <a:ext cx="10515600" cy="1325563"/>
          </a:xfrm>
        </p:spPr>
        <p:txBody>
          <a:bodyPr/>
          <a:lstStyle/>
          <a:p>
            <a:r>
              <a:rPr lang="en-US"/>
              <a:t>Click to edit Master title style</a:t>
            </a:r>
          </a:p>
        </p:txBody>
      </p:sp>
      <p:sp>
        <p:nvSpPr>
          <p:cNvPr id="4" name="Picture Placeholder 2">
            <a:extLst>
              <a:ext uri="{FF2B5EF4-FFF2-40B4-BE49-F238E27FC236}">
                <a16:creationId xmlns:a16="http://schemas.microsoft.com/office/drawing/2014/main" id="{95DD1DAC-1F83-E057-666C-B10906761E0E}"/>
              </a:ext>
            </a:extLst>
          </p:cNvPr>
          <p:cNvSpPr>
            <a:spLocks noGrp="1"/>
          </p:cNvSpPr>
          <p:nvPr>
            <p:ph type="pic" idx="1"/>
          </p:nvPr>
        </p:nvSpPr>
        <p:spPr>
          <a:xfrm>
            <a:off x="838199" y="1847851"/>
            <a:ext cx="5829301" cy="41694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Content Placeholder 3">
            <a:extLst>
              <a:ext uri="{FF2B5EF4-FFF2-40B4-BE49-F238E27FC236}">
                <a16:creationId xmlns:a16="http://schemas.microsoft.com/office/drawing/2014/main" id="{EFF7AAAC-9DFB-F8A3-6A9C-74C1760108AD}"/>
              </a:ext>
            </a:extLst>
          </p:cNvPr>
          <p:cNvSpPr>
            <a:spLocks noGrp="1"/>
          </p:cNvSpPr>
          <p:nvPr>
            <p:ph sz="half" idx="2"/>
          </p:nvPr>
        </p:nvSpPr>
        <p:spPr>
          <a:xfrm>
            <a:off x="6970987" y="1847851"/>
            <a:ext cx="4382813" cy="416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FE04AA0-2583-5076-E802-4B2CA90BD6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4C6D6A3B-CB08-774C-9E4F-578FCF3AD217}"/>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123345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ACC0-CEC1-3A1F-EC69-3D494AC6CDD1}"/>
              </a:ext>
            </a:extLst>
          </p:cNvPr>
          <p:cNvSpPr>
            <a:spLocks noGrp="1"/>
          </p:cNvSpPr>
          <p:nvPr>
            <p:ph type="title"/>
          </p:nvPr>
        </p:nvSpPr>
        <p:spPr>
          <a:xfrm>
            <a:off x="838200" y="239351"/>
            <a:ext cx="10515600" cy="1325563"/>
          </a:xfrm>
        </p:spPr>
        <p:txBody>
          <a:bodyPr/>
          <a:lstStyle>
            <a:lvl1pPr>
              <a:defRPr>
                <a:solidFill>
                  <a:schemeClr val="tx1"/>
                </a:solidFill>
              </a:defRPr>
            </a:lvl1pPr>
          </a:lstStyle>
          <a:p>
            <a:r>
              <a:rPr lang="en-US"/>
              <a:t>Click to edit Master title style</a:t>
            </a:r>
          </a:p>
        </p:txBody>
      </p:sp>
      <p:sp>
        <p:nvSpPr>
          <p:cNvPr id="4" name="Picture Placeholder 2">
            <a:extLst>
              <a:ext uri="{FF2B5EF4-FFF2-40B4-BE49-F238E27FC236}">
                <a16:creationId xmlns:a16="http://schemas.microsoft.com/office/drawing/2014/main" id="{95DD1DAC-1F83-E057-666C-B10906761E0E}"/>
              </a:ext>
            </a:extLst>
          </p:cNvPr>
          <p:cNvSpPr>
            <a:spLocks noGrp="1"/>
          </p:cNvSpPr>
          <p:nvPr>
            <p:ph type="pic" idx="1"/>
          </p:nvPr>
        </p:nvSpPr>
        <p:spPr>
          <a:xfrm>
            <a:off x="838199" y="1847851"/>
            <a:ext cx="5829301" cy="4169486"/>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Content Placeholder 3">
            <a:extLst>
              <a:ext uri="{FF2B5EF4-FFF2-40B4-BE49-F238E27FC236}">
                <a16:creationId xmlns:a16="http://schemas.microsoft.com/office/drawing/2014/main" id="{EFF7AAAC-9DFB-F8A3-6A9C-74C1760108AD}"/>
              </a:ext>
            </a:extLst>
          </p:cNvPr>
          <p:cNvSpPr>
            <a:spLocks noGrp="1"/>
          </p:cNvSpPr>
          <p:nvPr>
            <p:ph sz="half" idx="2"/>
          </p:nvPr>
        </p:nvSpPr>
        <p:spPr>
          <a:xfrm>
            <a:off x="6970987" y="1847851"/>
            <a:ext cx="4382813" cy="41694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FE04AA0-2583-5076-E802-4B2CA90BD6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4C6D6A3B-CB08-774C-9E4F-578FCF3AD217}"/>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325342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Text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ACC0-CEC1-3A1F-EC69-3D494AC6CDD1}"/>
              </a:ext>
            </a:extLst>
          </p:cNvPr>
          <p:cNvSpPr>
            <a:spLocks noGrp="1"/>
          </p:cNvSpPr>
          <p:nvPr>
            <p:ph type="title"/>
          </p:nvPr>
        </p:nvSpPr>
        <p:spPr>
          <a:xfrm>
            <a:off x="838200" y="239351"/>
            <a:ext cx="10515600" cy="1325563"/>
          </a:xfrm>
        </p:spPr>
        <p:txBody>
          <a:bodyPr/>
          <a:lstStyle>
            <a:lvl1pPr>
              <a:defRPr>
                <a:solidFill>
                  <a:schemeClr val="accent4">
                    <a:lumMod val="50000"/>
                  </a:schemeClr>
                </a:solidFill>
              </a:defRPr>
            </a:lvl1pPr>
          </a:lstStyle>
          <a:p>
            <a:r>
              <a:rPr lang="en-US"/>
              <a:t>Click to edit Master title style</a:t>
            </a:r>
          </a:p>
        </p:txBody>
      </p:sp>
      <p:sp>
        <p:nvSpPr>
          <p:cNvPr id="4" name="Picture Placeholder 2">
            <a:extLst>
              <a:ext uri="{FF2B5EF4-FFF2-40B4-BE49-F238E27FC236}">
                <a16:creationId xmlns:a16="http://schemas.microsoft.com/office/drawing/2014/main" id="{95DD1DAC-1F83-E057-666C-B10906761E0E}"/>
              </a:ext>
            </a:extLst>
          </p:cNvPr>
          <p:cNvSpPr>
            <a:spLocks noGrp="1"/>
          </p:cNvSpPr>
          <p:nvPr>
            <p:ph type="pic" idx="1"/>
          </p:nvPr>
        </p:nvSpPr>
        <p:spPr>
          <a:xfrm>
            <a:off x="838199" y="1847851"/>
            <a:ext cx="5829301" cy="4169486"/>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Content Placeholder 3">
            <a:extLst>
              <a:ext uri="{FF2B5EF4-FFF2-40B4-BE49-F238E27FC236}">
                <a16:creationId xmlns:a16="http://schemas.microsoft.com/office/drawing/2014/main" id="{EFF7AAAC-9DFB-F8A3-6A9C-74C1760108AD}"/>
              </a:ext>
            </a:extLst>
          </p:cNvPr>
          <p:cNvSpPr>
            <a:spLocks noGrp="1"/>
          </p:cNvSpPr>
          <p:nvPr>
            <p:ph sz="half" idx="2"/>
          </p:nvPr>
        </p:nvSpPr>
        <p:spPr>
          <a:xfrm>
            <a:off x="6970987" y="1847851"/>
            <a:ext cx="4382813" cy="4169487"/>
          </a:xfrm>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FE04AA0-2583-5076-E802-4B2CA90BD6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4C6D6A3B-CB08-774C-9E4F-578FCF3AD217}"/>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4036750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ictures 1 Text_Gree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64AAED-EA69-9F90-8119-2ED532E8C14A}"/>
              </a:ext>
            </a:extLst>
          </p:cNvPr>
          <p:cNvSpPr>
            <a:spLocks noGrp="1"/>
          </p:cNvSpPr>
          <p:nvPr>
            <p:ph type="title"/>
          </p:nvPr>
        </p:nvSpPr>
        <p:spPr>
          <a:xfrm>
            <a:off x="838200" y="24951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53D9510-AD0D-4198-3DC7-047C09188E32}"/>
              </a:ext>
            </a:extLst>
          </p:cNvPr>
          <p:cNvSpPr>
            <a:spLocks noGrp="1"/>
          </p:cNvSpPr>
          <p:nvPr>
            <p:ph idx="1"/>
          </p:nvPr>
        </p:nvSpPr>
        <p:spPr>
          <a:xfrm>
            <a:off x="838200" y="1850028"/>
            <a:ext cx="6324600" cy="4231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E884D1E1-D4AB-B0D1-F6EB-D7E6155030A7}"/>
              </a:ext>
            </a:extLst>
          </p:cNvPr>
          <p:cNvSpPr>
            <a:spLocks noGrp="1"/>
          </p:cNvSpPr>
          <p:nvPr>
            <p:ph type="pic" idx="13"/>
          </p:nvPr>
        </p:nvSpPr>
        <p:spPr>
          <a:xfrm>
            <a:off x="7457439" y="1850028"/>
            <a:ext cx="3896362" cy="16721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96910B0D-E7EB-1D69-6243-11187341E6F3}"/>
              </a:ext>
            </a:extLst>
          </p:cNvPr>
          <p:cNvSpPr>
            <a:spLocks noGrp="1"/>
          </p:cNvSpPr>
          <p:nvPr>
            <p:ph type="pic" idx="14"/>
          </p:nvPr>
        </p:nvSpPr>
        <p:spPr>
          <a:xfrm>
            <a:off x="7457438" y="3797146"/>
            <a:ext cx="3896362" cy="228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a:extLst>
              <a:ext uri="{FF2B5EF4-FFF2-40B4-BE49-F238E27FC236}">
                <a16:creationId xmlns:a16="http://schemas.microsoft.com/office/drawing/2014/main" id="{5F23BA74-F4A0-690E-30DC-BB3C792BF6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ED26FE78-3CBD-D2C4-EA77-C45567142DCF}"/>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1463969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Pictures 1 Text_Dark Gree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64AAED-EA69-9F90-8119-2ED532E8C14A}"/>
              </a:ext>
            </a:extLst>
          </p:cNvPr>
          <p:cNvSpPr>
            <a:spLocks noGrp="1"/>
          </p:cNvSpPr>
          <p:nvPr>
            <p:ph type="title"/>
          </p:nvPr>
        </p:nvSpPr>
        <p:spPr>
          <a:xfrm>
            <a:off x="838200" y="249511"/>
            <a:ext cx="10515600" cy="1325563"/>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53D9510-AD0D-4198-3DC7-047C09188E32}"/>
              </a:ext>
            </a:extLst>
          </p:cNvPr>
          <p:cNvSpPr>
            <a:spLocks noGrp="1"/>
          </p:cNvSpPr>
          <p:nvPr>
            <p:ph idx="1"/>
          </p:nvPr>
        </p:nvSpPr>
        <p:spPr>
          <a:xfrm>
            <a:off x="838200" y="1850028"/>
            <a:ext cx="6324600" cy="4231368"/>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E884D1E1-D4AB-B0D1-F6EB-D7E6155030A7}"/>
              </a:ext>
            </a:extLst>
          </p:cNvPr>
          <p:cNvSpPr>
            <a:spLocks noGrp="1"/>
          </p:cNvSpPr>
          <p:nvPr>
            <p:ph type="pic" idx="13"/>
          </p:nvPr>
        </p:nvSpPr>
        <p:spPr>
          <a:xfrm>
            <a:off x="7457439" y="1850028"/>
            <a:ext cx="3896362" cy="1672164"/>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96910B0D-E7EB-1D69-6243-11187341E6F3}"/>
              </a:ext>
            </a:extLst>
          </p:cNvPr>
          <p:cNvSpPr>
            <a:spLocks noGrp="1"/>
          </p:cNvSpPr>
          <p:nvPr>
            <p:ph type="pic" idx="14"/>
          </p:nvPr>
        </p:nvSpPr>
        <p:spPr>
          <a:xfrm>
            <a:off x="7457438" y="3797146"/>
            <a:ext cx="3896362" cy="228425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a:extLst>
              <a:ext uri="{FF2B5EF4-FFF2-40B4-BE49-F238E27FC236}">
                <a16:creationId xmlns:a16="http://schemas.microsoft.com/office/drawing/2014/main" id="{5F23BA74-F4A0-690E-30DC-BB3C792BF6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ED26FE78-3CBD-D2C4-EA77-C45567142DCF}"/>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1809043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ictures 1 Text_Brow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64AAED-EA69-9F90-8119-2ED532E8C14A}"/>
              </a:ext>
            </a:extLst>
          </p:cNvPr>
          <p:cNvSpPr>
            <a:spLocks noGrp="1"/>
          </p:cNvSpPr>
          <p:nvPr>
            <p:ph type="title"/>
          </p:nvPr>
        </p:nvSpPr>
        <p:spPr>
          <a:xfrm>
            <a:off x="838200" y="249511"/>
            <a:ext cx="10515600" cy="1325563"/>
          </a:xfrm>
        </p:spPr>
        <p:txBody>
          <a:bodyPr/>
          <a:lstStyle>
            <a:lvl1pPr>
              <a:defRPr>
                <a:solidFill>
                  <a:schemeClr val="accent4">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53D9510-AD0D-4198-3DC7-047C09188E32}"/>
              </a:ext>
            </a:extLst>
          </p:cNvPr>
          <p:cNvSpPr>
            <a:spLocks noGrp="1"/>
          </p:cNvSpPr>
          <p:nvPr>
            <p:ph idx="1"/>
          </p:nvPr>
        </p:nvSpPr>
        <p:spPr>
          <a:xfrm>
            <a:off x="838200" y="1850028"/>
            <a:ext cx="6324600" cy="4231368"/>
          </a:xfrm>
        </p:spPr>
        <p:txBody>
          <a:bodyPr/>
          <a:lstStyle>
            <a:lvl1pPr>
              <a:defRPr sz="3200">
                <a:solidFill>
                  <a:schemeClr val="accent4">
                    <a:lumMod val="50000"/>
                  </a:schemeClr>
                </a:solidFill>
              </a:defRPr>
            </a:lvl1pPr>
            <a:lvl2pPr>
              <a:defRPr sz="2800">
                <a:solidFill>
                  <a:schemeClr val="accent4">
                    <a:lumMod val="50000"/>
                  </a:schemeClr>
                </a:solidFill>
              </a:defRPr>
            </a:lvl2pPr>
            <a:lvl3pPr>
              <a:defRPr sz="24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E884D1E1-D4AB-B0D1-F6EB-D7E6155030A7}"/>
              </a:ext>
            </a:extLst>
          </p:cNvPr>
          <p:cNvSpPr>
            <a:spLocks noGrp="1"/>
          </p:cNvSpPr>
          <p:nvPr>
            <p:ph type="pic" idx="13"/>
          </p:nvPr>
        </p:nvSpPr>
        <p:spPr>
          <a:xfrm>
            <a:off x="7457439" y="1850028"/>
            <a:ext cx="3896362" cy="1672164"/>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96910B0D-E7EB-1D69-6243-11187341E6F3}"/>
              </a:ext>
            </a:extLst>
          </p:cNvPr>
          <p:cNvSpPr>
            <a:spLocks noGrp="1"/>
          </p:cNvSpPr>
          <p:nvPr>
            <p:ph type="pic" idx="14"/>
          </p:nvPr>
        </p:nvSpPr>
        <p:spPr>
          <a:xfrm>
            <a:off x="7457438" y="3797146"/>
            <a:ext cx="3896362" cy="2284250"/>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a:extLst>
              <a:ext uri="{FF2B5EF4-FFF2-40B4-BE49-F238E27FC236}">
                <a16:creationId xmlns:a16="http://schemas.microsoft.com/office/drawing/2014/main" id="{5F23BA74-F4A0-690E-30DC-BB3C792BF6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ED26FE78-3CBD-D2C4-EA77-C45567142DCF}"/>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2849670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ictures 1 Text_2_Gree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64AAED-EA69-9F90-8119-2ED532E8C14A}"/>
              </a:ext>
            </a:extLst>
          </p:cNvPr>
          <p:cNvSpPr>
            <a:spLocks noGrp="1"/>
          </p:cNvSpPr>
          <p:nvPr>
            <p:ph type="title"/>
          </p:nvPr>
        </p:nvSpPr>
        <p:spPr>
          <a:xfrm>
            <a:off x="838200" y="249511"/>
            <a:ext cx="10515600" cy="1325563"/>
          </a:xfrm>
        </p:spPr>
        <p:txBody>
          <a:bodyPr/>
          <a:lstStyle/>
          <a:p>
            <a:r>
              <a:rPr lang="en-US"/>
              <a:t>Click to edit Master title style</a:t>
            </a:r>
          </a:p>
        </p:txBody>
      </p:sp>
      <p:sp>
        <p:nvSpPr>
          <p:cNvPr id="9" name="Picture Placeholder 2">
            <a:extLst>
              <a:ext uri="{FF2B5EF4-FFF2-40B4-BE49-F238E27FC236}">
                <a16:creationId xmlns:a16="http://schemas.microsoft.com/office/drawing/2014/main" id="{E884D1E1-D4AB-B0D1-F6EB-D7E6155030A7}"/>
              </a:ext>
            </a:extLst>
          </p:cNvPr>
          <p:cNvSpPr>
            <a:spLocks noGrp="1"/>
          </p:cNvSpPr>
          <p:nvPr>
            <p:ph type="pic" idx="13"/>
          </p:nvPr>
        </p:nvSpPr>
        <p:spPr>
          <a:xfrm>
            <a:off x="838200" y="1860642"/>
            <a:ext cx="3896362" cy="16721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96910B0D-E7EB-1D69-6243-11187341E6F3}"/>
              </a:ext>
            </a:extLst>
          </p:cNvPr>
          <p:cNvSpPr>
            <a:spLocks noGrp="1"/>
          </p:cNvSpPr>
          <p:nvPr>
            <p:ph type="pic" idx="14"/>
          </p:nvPr>
        </p:nvSpPr>
        <p:spPr>
          <a:xfrm>
            <a:off x="838200" y="3818374"/>
            <a:ext cx="3896362" cy="228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Content Placeholder 2">
            <a:extLst>
              <a:ext uri="{FF2B5EF4-FFF2-40B4-BE49-F238E27FC236}">
                <a16:creationId xmlns:a16="http://schemas.microsoft.com/office/drawing/2014/main" id="{353D9510-AD0D-4198-3DC7-047C09188E32}"/>
              </a:ext>
            </a:extLst>
          </p:cNvPr>
          <p:cNvSpPr>
            <a:spLocks noGrp="1"/>
          </p:cNvSpPr>
          <p:nvPr>
            <p:ph idx="1"/>
          </p:nvPr>
        </p:nvSpPr>
        <p:spPr>
          <a:xfrm>
            <a:off x="5029200" y="1871256"/>
            <a:ext cx="6324600" cy="4231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F23BA74-F4A0-690E-30DC-BB3C792BF6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ED26FE78-3CBD-D2C4-EA77-C45567142DCF}"/>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2067830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tures 1 Text_2_Dark Gree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64AAED-EA69-9F90-8119-2ED532E8C14A}"/>
              </a:ext>
            </a:extLst>
          </p:cNvPr>
          <p:cNvSpPr>
            <a:spLocks noGrp="1"/>
          </p:cNvSpPr>
          <p:nvPr>
            <p:ph type="title"/>
          </p:nvPr>
        </p:nvSpPr>
        <p:spPr>
          <a:xfrm>
            <a:off x="838200" y="249511"/>
            <a:ext cx="10515600" cy="1325563"/>
          </a:xfrm>
        </p:spPr>
        <p:txBody>
          <a:bodyPr/>
          <a:lstStyle>
            <a:lvl1pPr>
              <a:defRPr>
                <a:solidFill>
                  <a:schemeClr val="tx1"/>
                </a:solidFill>
              </a:defRPr>
            </a:lvl1pPr>
          </a:lstStyle>
          <a:p>
            <a:r>
              <a:rPr lang="en-US"/>
              <a:t>Click to edit Master title style</a:t>
            </a:r>
          </a:p>
        </p:txBody>
      </p:sp>
      <p:sp>
        <p:nvSpPr>
          <p:cNvPr id="9" name="Picture Placeholder 2">
            <a:extLst>
              <a:ext uri="{FF2B5EF4-FFF2-40B4-BE49-F238E27FC236}">
                <a16:creationId xmlns:a16="http://schemas.microsoft.com/office/drawing/2014/main" id="{E884D1E1-D4AB-B0D1-F6EB-D7E6155030A7}"/>
              </a:ext>
            </a:extLst>
          </p:cNvPr>
          <p:cNvSpPr>
            <a:spLocks noGrp="1"/>
          </p:cNvSpPr>
          <p:nvPr>
            <p:ph type="pic" idx="13"/>
          </p:nvPr>
        </p:nvSpPr>
        <p:spPr>
          <a:xfrm>
            <a:off x="838200" y="1860642"/>
            <a:ext cx="3896362" cy="1672164"/>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96910B0D-E7EB-1D69-6243-11187341E6F3}"/>
              </a:ext>
            </a:extLst>
          </p:cNvPr>
          <p:cNvSpPr>
            <a:spLocks noGrp="1"/>
          </p:cNvSpPr>
          <p:nvPr>
            <p:ph type="pic" idx="14"/>
          </p:nvPr>
        </p:nvSpPr>
        <p:spPr>
          <a:xfrm>
            <a:off x="838200" y="3818374"/>
            <a:ext cx="3896362" cy="228425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Content Placeholder 2">
            <a:extLst>
              <a:ext uri="{FF2B5EF4-FFF2-40B4-BE49-F238E27FC236}">
                <a16:creationId xmlns:a16="http://schemas.microsoft.com/office/drawing/2014/main" id="{353D9510-AD0D-4198-3DC7-047C09188E32}"/>
              </a:ext>
            </a:extLst>
          </p:cNvPr>
          <p:cNvSpPr>
            <a:spLocks noGrp="1"/>
          </p:cNvSpPr>
          <p:nvPr>
            <p:ph idx="1"/>
          </p:nvPr>
        </p:nvSpPr>
        <p:spPr>
          <a:xfrm>
            <a:off x="5029200" y="1871256"/>
            <a:ext cx="6324600" cy="4231368"/>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F23BA74-F4A0-690E-30DC-BB3C792BF6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ED26FE78-3CBD-D2C4-EA77-C45567142DCF}"/>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895596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ictures 1 Text_2_Brow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64AAED-EA69-9F90-8119-2ED532E8C14A}"/>
              </a:ext>
            </a:extLst>
          </p:cNvPr>
          <p:cNvSpPr>
            <a:spLocks noGrp="1"/>
          </p:cNvSpPr>
          <p:nvPr>
            <p:ph type="title"/>
          </p:nvPr>
        </p:nvSpPr>
        <p:spPr>
          <a:xfrm>
            <a:off x="838200" y="249511"/>
            <a:ext cx="10515600" cy="1325563"/>
          </a:xfrm>
        </p:spPr>
        <p:txBody>
          <a:bodyPr/>
          <a:lstStyle>
            <a:lvl1pPr>
              <a:defRPr>
                <a:solidFill>
                  <a:schemeClr val="accent4">
                    <a:lumMod val="50000"/>
                  </a:schemeClr>
                </a:solidFill>
              </a:defRPr>
            </a:lvl1pPr>
          </a:lstStyle>
          <a:p>
            <a:r>
              <a:rPr lang="en-US"/>
              <a:t>Click to edit Master title style</a:t>
            </a:r>
          </a:p>
        </p:txBody>
      </p:sp>
      <p:sp>
        <p:nvSpPr>
          <p:cNvPr id="9" name="Picture Placeholder 2">
            <a:extLst>
              <a:ext uri="{FF2B5EF4-FFF2-40B4-BE49-F238E27FC236}">
                <a16:creationId xmlns:a16="http://schemas.microsoft.com/office/drawing/2014/main" id="{E884D1E1-D4AB-B0D1-F6EB-D7E6155030A7}"/>
              </a:ext>
            </a:extLst>
          </p:cNvPr>
          <p:cNvSpPr>
            <a:spLocks noGrp="1"/>
          </p:cNvSpPr>
          <p:nvPr>
            <p:ph type="pic" idx="13"/>
          </p:nvPr>
        </p:nvSpPr>
        <p:spPr>
          <a:xfrm>
            <a:off x="838200" y="1860642"/>
            <a:ext cx="3896362" cy="1672164"/>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96910B0D-E7EB-1D69-6243-11187341E6F3}"/>
              </a:ext>
            </a:extLst>
          </p:cNvPr>
          <p:cNvSpPr>
            <a:spLocks noGrp="1"/>
          </p:cNvSpPr>
          <p:nvPr>
            <p:ph type="pic" idx="14"/>
          </p:nvPr>
        </p:nvSpPr>
        <p:spPr>
          <a:xfrm>
            <a:off x="838200" y="3818374"/>
            <a:ext cx="3896362" cy="2284250"/>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Content Placeholder 2">
            <a:extLst>
              <a:ext uri="{FF2B5EF4-FFF2-40B4-BE49-F238E27FC236}">
                <a16:creationId xmlns:a16="http://schemas.microsoft.com/office/drawing/2014/main" id="{353D9510-AD0D-4198-3DC7-047C09188E32}"/>
              </a:ext>
            </a:extLst>
          </p:cNvPr>
          <p:cNvSpPr>
            <a:spLocks noGrp="1"/>
          </p:cNvSpPr>
          <p:nvPr>
            <p:ph idx="1"/>
          </p:nvPr>
        </p:nvSpPr>
        <p:spPr>
          <a:xfrm>
            <a:off x="5029200" y="1871256"/>
            <a:ext cx="6324600" cy="4231368"/>
          </a:xfrm>
        </p:spPr>
        <p:txBody>
          <a:bodyPr/>
          <a:lstStyle>
            <a:lvl1pPr>
              <a:defRPr sz="3200">
                <a:solidFill>
                  <a:schemeClr val="accent4">
                    <a:lumMod val="50000"/>
                  </a:schemeClr>
                </a:solidFill>
              </a:defRPr>
            </a:lvl1pPr>
            <a:lvl2pPr>
              <a:defRPr sz="2800">
                <a:solidFill>
                  <a:schemeClr val="accent4">
                    <a:lumMod val="50000"/>
                  </a:schemeClr>
                </a:solidFill>
              </a:defRPr>
            </a:lvl2pPr>
            <a:lvl3pPr>
              <a:defRPr sz="24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F23BA74-F4A0-690E-30DC-BB3C792BF6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7" name="Slide Number Placeholder 6">
            <a:extLst>
              <a:ext uri="{FF2B5EF4-FFF2-40B4-BE49-F238E27FC236}">
                <a16:creationId xmlns:a16="http://schemas.microsoft.com/office/drawing/2014/main" id="{ED26FE78-3CBD-D2C4-EA77-C45567142DCF}"/>
              </a:ext>
            </a:extLst>
          </p:cNvPr>
          <p:cNvSpPr>
            <a:spLocks noGrp="1"/>
          </p:cNvSpPr>
          <p:nvPr>
            <p:ph type="sldNum" sz="quarter" idx="12"/>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61145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_Light GR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EF-105E-E36C-B590-562662F1331A}"/>
              </a:ext>
            </a:extLst>
          </p:cNvPr>
          <p:cNvSpPr>
            <a:spLocks noGrp="1"/>
          </p:cNvSpPr>
          <p:nvPr>
            <p:ph type="ctrTitle"/>
          </p:nvPr>
        </p:nvSpPr>
        <p:spPr>
          <a:xfrm>
            <a:off x="1524000" y="1122363"/>
            <a:ext cx="9144000" cy="2387600"/>
          </a:xfrm>
        </p:spPr>
        <p:txBody>
          <a:bodyPr anchor="b"/>
          <a:lstStyle>
            <a:lvl1pPr algn="ctr">
              <a:defRPr sz="6000">
                <a:solidFill>
                  <a:schemeClr val="tx1"/>
                </a:solidFill>
                <a:latin typeface="Source Sans Pro" panose="020B0503030403020204" pitchFamily="34" charset="0"/>
                <a:ea typeface="Source Sans Pro" panose="020B0503030403020204" pitchFamily="34" charset="0"/>
                <a:cs typeface="Aharoni" panose="02010803020104030203"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DE92446F-BA24-38E0-3D74-5444A486A0D0}"/>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EBD63DF2-C1ED-4707-51C5-F12C46AF31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4031" y="6207148"/>
            <a:ext cx="762123" cy="549951"/>
          </a:xfrm>
          <a:prstGeom prst="rect">
            <a:avLst/>
          </a:prstGeom>
        </p:spPr>
      </p:pic>
      <p:sp>
        <p:nvSpPr>
          <p:cNvPr id="6" name="Slide Number Placeholder 5">
            <a:extLst>
              <a:ext uri="{FF2B5EF4-FFF2-40B4-BE49-F238E27FC236}">
                <a16:creationId xmlns:a16="http://schemas.microsoft.com/office/drawing/2014/main" id="{EA135090-C8FB-92ED-0E7C-BBF790C1A5E8}"/>
              </a:ext>
            </a:extLst>
          </p:cNvPr>
          <p:cNvSpPr>
            <a:spLocks noGrp="1"/>
          </p:cNvSpPr>
          <p:nvPr>
            <p:ph type="sldNum" sz="quarter" idx="12"/>
          </p:nvPr>
        </p:nvSpPr>
        <p:spPr>
          <a:xfrm>
            <a:off x="8582025" y="6353173"/>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898311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Picture_Large Tex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3B92-F698-A5A1-2740-BD53F143C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0D92E5-5582-BC04-D52D-8D5C8B942532}"/>
              </a:ext>
            </a:extLst>
          </p:cNvPr>
          <p:cNvSpPr>
            <a:spLocks noGrp="1"/>
          </p:cNvSpPr>
          <p:nvPr>
            <p:ph type="pic" idx="1"/>
          </p:nvPr>
        </p:nvSpPr>
        <p:spPr>
          <a:xfrm>
            <a:off x="839788" y="2057400"/>
            <a:ext cx="3932237" cy="3926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CE719D4-7776-68B7-01F8-0D71577EB8F3}"/>
              </a:ext>
            </a:extLst>
          </p:cNvPr>
          <p:cNvSpPr>
            <a:spLocks noGrp="1"/>
          </p:cNvSpPr>
          <p:nvPr>
            <p:ph type="body" sz="half" idx="2"/>
          </p:nvPr>
        </p:nvSpPr>
        <p:spPr>
          <a:xfrm>
            <a:off x="4944428" y="457200"/>
            <a:ext cx="6688772" cy="5527040"/>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669D822-9E5C-DF5E-172B-9E86B9BBFA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6" name="Slide Number Placeholder 6">
            <a:extLst>
              <a:ext uri="{FF2B5EF4-FFF2-40B4-BE49-F238E27FC236}">
                <a16:creationId xmlns:a16="http://schemas.microsoft.com/office/drawing/2014/main" id="{055250A5-9CBA-5A84-0A83-6158C96A1262}"/>
              </a:ext>
            </a:extLst>
          </p:cNvPr>
          <p:cNvSpPr>
            <a:spLocks noGrp="1"/>
          </p:cNvSpPr>
          <p:nvPr>
            <p:ph type="sldNum" sz="quarter" idx="12"/>
          </p:nvPr>
        </p:nvSpPr>
        <p:spPr>
          <a:xfrm>
            <a:off x="8610600" y="6356350"/>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4028294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Picture_Large Text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3B92-F698-A5A1-2740-BD53F143CFF3}"/>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30D92E5-5582-BC04-D52D-8D5C8B942532}"/>
              </a:ext>
            </a:extLst>
          </p:cNvPr>
          <p:cNvSpPr>
            <a:spLocks noGrp="1"/>
          </p:cNvSpPr>
          <p:nvPr>
            <p:ph type="pic" idx="1"/>
          </p:nvPr>
        </p:nvSpPr>
        <p:spPr>
          <a:xfrm>
            <a:off x="839788" y="2057400"/>
            <a:ext cx="3932237" cy="392684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CE719D4-7776-68B7-01F8-0D71577EB8F3}"/>
              </a:ext>
            </a:extLst>
          </p:cNvPr>
          <p:cNvSpPr>
            <a:spLocks noGrp="1"/>
          </p:cNvSpPr>
          <p:nvPr>
            <p:ph type="body" sz="half" idx="2"/>
          </p:nvPr>
        </p:nvSpPr>
        <p:spPr>
          <a:xfrm>
            <a:off x="4944428" y="457200"/>
            <a:ext cx="6688772" cy="5527040"/>
          </a:xfrm>
        </p:spPr>
        <p:txBody>
          <a:bodyPr/>
          <a:lstStyle>
            <a:lvl1pPr marL="0" indent="0">
              <a:buNone/>
              <a:defRPr sz="2400">
                <a:solidFill>
                  <a:schemeClr val="tx1"/>
                </a:solidFill>
              </a:defRPr>
            </a:lvl1pPr>
            <a:lvl2pPr marL="457200" indent="0">
              <a:buNone/>
              <a:defRPr sz="2400">
                <a:solidFill>
                  <a:schemeClr val="tx1"/>
                </a:solidFill>
              </a:defRPr>
            </a:lvl2pPr>
            <a:lvl3pPr marL="914400" indent="0">
              <a:buNone/>
              <a:defRPr sz="2400">
                <a:solidFill>
                  <a:schemeClr val="tx1"/>
                </a:solidFill>
              </a:defRPr>
            </a:lvl3pPr>
            <a:lvl4pPr marL="1371600" indent="0">
              <a:buNone/>
              <a:defRPr sz="2400">
                <a:solidFill>
                  <a:schemeClr val="tx1"/>
                </a:solidFill>
              </a:defRPr>
            </a:lvl4pPr>
            <a:lvl5pPr marL="1828800" indent="0">
              <a:buNone/>
              <a:defRPr sz="2400">
                <a:solidFill>
                  <a:schemeClr val="tx1"/>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669D822-9E5C-DF5E-172B-9E86B9BBFA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6" name="Slide Number Placeholder 6">
            <a:extLst>
              <a:ext uri="{FF2B5EF4-FFF2-40B4-BE49-F238E27FC236}">
                <a16:creationId xmlns:a16="http://schemas.microsoft.com/office/drawing/2014/main" id="{055250A5-9CBA-5A84-0A83-6158C96A1262}"/>
              </a:ext>
            </a:extLst>
          </p:cNvPr>
          <p:cNvSpPr>
            <a:spLocks noGrp="1"/>
          </p:cNvSpPr>
          <p:nvPr>
            <p:ph type="sldNum" sz="quarter" idx="12"/>
          </p:nvPr>
        </p:nvSpPr>
        <p:spPr>
          <a:xfrm>
            <a:off x="8610600" y="6356350"/>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937241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Picture_Large Text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3B92-F698-A5A1-2740-BD53F143CFF3}"/>
              </a:ext>
            </a:extLst>
          </p:cNvPr>
          <p:cNvSpPr>
            <a:spLocks noGrp="1"/>
          </p:cNvSpPr>
          <p:nvPr>
            <p:ph type="title"/>
          </p:nvPr>
        </p:nvSpPr>
        <p:spPr>
          <a:xfrm>
            <a:off x="839788" y="457200"/>
            <a:ext cx="3932237" cy="1600200"/>
          </a:xfrm>
        </p:spPr>
        <p:txBody>
          <a:bodyPr anchor="b"/>
          <a:lstStyle>
            <a:lvl1pPr>
              <a:defRPr sz="3200">
                <a:solidFill>
                  <a:schemeClr val="accent4">
                    <a:lumMod val="50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30D92E5-5582-BC04-D52D-8D5C8B942532}"/>
              </a:ext>
            </a:extLst>
          </p:cNvPr>
          <p:cNvSpPr>
            <a:spLocks noGrp="1"/>
          </p:cNvSpPr>
          <p:nvPr>
            <p:ph type="pic" idx="1"/>
          </p:nvPr>
        </p:nvSpPr>
        <p:spPr>
          <a:xfrm>
            <a:off x="839788" y="2057400"/>
            <a:ext cx="3932237" cy="3926840"/>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CE719D4-7776-68B7-01F8-0D71577EB8F3}"/>
              </a:ext>
            </a:extLst>
          </p:cNvPr>
          <p:cNvSpPr>
            <a:spLocks noGrp="1"/>
          </p:cNvSpPr>
          <p:nvPr>
            <p:ph type="body" sz="half" idx="2"/>
          </p:nvPr>
        </p:nvSpPr>
        <p:spPr>
          <a:xfrm>
            <a:off x="4944428" y="457200"/>
            <a:ext cx="6688772" cy="5527040"/>
          </a:xfrm>
        </p:spPr>
        <p:txBody>
          <a:bodyPr/>
          <a:lstStyle>
            <a:lvl1pPr marL="0" indent="0">
              <a:buNone/>
              <a:defRPr sz="2400">
                <a:solidFill>
                  <a:schemeClr val="accent4">
                    <a:lumMod val="50000"/>
                  </a:schemeClr>
                </a:solidFill>
              </a:defRPr>
            </a:lvl1pPr>
            <a:lvl2pPr marL="457200" indent="0">
              <a:buNone/>
              <a:defRPr sz="2400">
                <a:solidFill>
                  <a:schemeClr val="accent4">
                    <a:lumMod val="50000"/>
                  </a:schemeClr>
                </a:solidFill>
              </a:defRPr>
            </a:lvl2pPr>
            <a:lvl3pPr marL="914400" indent="0">
              <a:buNone/>
              <a:defRPr sz="2400">
                <a:solidFill>
                  <a:schemeClr val="accent4">
                    <a:lumMod val="50000"/>
                  </a:schemeClr>
                </a:solidFill>
              </a:defRPr>
            </a:lvl3pPr>
            <a:lvl4pPr marL="1371600" indent="0">
              <a:buNone/>
              <a:defRPr sz="2400">
                <a:solidFill>
                  <a:schemeClr val="accent4">
                    <a:lumMod val="50000"/>
                  </a:schemeClr>
                </a:solidFill>
              </a:defRPr>
            </a:lvl4pPr>
            <a:lvl5pPr marL="1828800" indent="0">
              <a:buNone/>
              <a:defRPr sz="2400">
                <a:solidFill>
                  <a:schemeClr val="accent4">
                    <a:lumMod val="50000"/>
                  </a:schemeClr>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669D822-9E5C-DF5E-172B-9E86B9BBFA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6" name="Slide Number Placeholder 6">
            <a:extLst>
              <a:ext uri="{FF2B5EF4-FFF2-40B4-BE49-F238E27FC236}">
                <a16:creationId xmlns:a16="http://schemas.microsoft.com/office/drawing/2014/main" id="{055250A5-9CBA-5A84-0A83-6158C96A1262}"/>
              </a:ext>
            </a:extLst>
          </p:cNvPr>
          <p:cNvSpPr>
            <a:spLocks noGrp="1"/>
          </p:cNvSpPr>
          <p:nvPr>
            <p:ph type="sldNum" sz="quarter" idx="12"/>
          </p:nvPr>
        </p:nvSpPr>
        <p:spPr>
          <a:xfrm>
            <a:off x="8610600" y="6356350"/>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565004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s Lis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1658-9E44-EDFF-BB58-C1B480C3A351}"/>
              </a:ext>
            </a:extLst>
          </p:cNvPr>
          <p:cNvSpPr>
            <a:spLocks noGrp="1"/>
          </p:cNvSpPr>
          <p:nvPr>
            <p:ph type="title"/>
          </p:nvPr>
        </p:nvSpPr>
        <p:spPr>
          <a:xfrm>
            <a:off x="1534160" y="382499"/>
            <a:ext cx="10038079" cy="806221"/>
          </a:xfrm>
        </p:spPr>
        <p:txBody>
          <a:bodyPr/>
          <a:lstStyle>
            <a:lvl1pPr algn="ctr">
              <a:defRPr/>
            </a:lvl1pPr>
          </a:lstStyle>
          <a:p>
            <a:r>
              <a:rPr lang="en-US"/>
              <a:t>Click to edit Master title style</a:t>
            </a:r>
          </a:p>
        </p:txBody>
      </p:sp>
      <p:sp>
        <p:nvSpPr>
          <p:cNvPr id="14" name="Picture Placeholder 2">
            <a:extLst>
              <a:ext uri="{FF2B5EF4-FFF2-40B4-BE49-F238E27FC236}">
                <a16:creationId xmlns:a16="http://schemas.microsoft.com/office/drawing/2014/main" id="{94CBD840-2164-DBB9-152C-94D5657F0608}"/>
              </a:ext>
            </a:extLst>
          </p:cNvPr>
          <p:cNvSpPr>
            <a:spLocks noGrp="1"/>
          </p:cNvSpPr>
          <p:nvPr>
            <p:ph type="pic" idx="15"/>
          </p:nvPr>
        </p:nvSpPr>
        <p:spPr>
          <a:xfrm>
            <a:off x="1534161" y="1413299"/>
            <a:ext cx="1777998" cy="16285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4" name="Text Placeholder 3">
            <a:extLst>
              <a:ext uri="{FF2B5EF4-FFF2-40B4-BE49-F238E27FC236}">
                <a16:creationId xmlns:a16="http://schemas.microsoft.com/office/drawing/2014/main" id="{B7BEB1A1-3F8D-3788-8E0F-6AE50D17B36A}"/>
              </a:ext>
            </a:extLst>
          </p:cNvPr>
          <p:cNvSpPr>
            <a:spLocks noGrp="1"/>
          </p:cNvSpPr>
          <p:nvPr>
            <p:ph type="body" sz="half" idx="2"/>
          </p:nvPr>
        </p:nvSpPr>
        <p:spPr>
          <a:xfrm>
            <a:off x="3312159" y="1423459"/>
            <a:ext cx="3048001" cy="1648882"/>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19" name="Picture Placeholder 2">
            <a:extLst>
              <a:ext uri="{FF2B5EF4-FFF2-40B4-BE49-F238E27FC236}">
                <a16:creationId xmlns:a16="http://schemas.microsoft.com/office/drawing/2014/main" id="{23D4E8BD-B16E-8AF1-EDF9-BC5432712DFE}"/>
              </a:ext>
            </a:extLst>
          </p:cNvPr>
          <p:cNvSpPr>
            <a:spLocks noGrp="1"/>
          </p:cNvSpPr>
          <p:nvPr>
            <p:ph type="pic" idx="16"/>
          </p:nvPr>
        </p:nvSpPr>
        <p:spPr>
          <a:xfrm>
            <a:off x="1534161" y="3072341"/>
            <a:ext cx="1777998" cy="16285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Text Placeholder 3">
            <a:extLst>
              <a:ext uri="{FF2B5EF4-FFF2-40B4-BE49-F238E27FC236}">
                <a16:creationId xmlns:a16="http://schemas.microsoft.com/office/drawing/2014/main" id="{2BE865C1-8A58-828C-1F96-E8F23F547EB9}"/>
              </a:ext>
            </a:extLst>
          </p:cNvPr>
          <p:cNvSpPr>
            <a:spLocks noGrp="1"/>
          </p:cNvSpPr>
          <p:nvPr>
            <p:ph type="body" sz="half" idx="21"/>
          </p:nvPr>
        </p:nvSpPr>
        <p:spPr>
          <a:xfrm>
            <a:off x="3312159" y="3082501"/>
            <a:ext cx="3048001" cy="1618402"/>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2" name="Picture Placeholder 2">
            <a:extLst>
              <a:ext uri="{FF2B5EF4-FFF2-40B4-BE49-F238E27FC236}">
                <a16:creationId xmlns:a16="http://schemas.microsoft.com/office/drawing/2014/main" id="{0F25E7B7-B8E0-1943-E6D0-B8263A667F58}"/>
              </a:ext>
            </a:extLst>
          </p:cNvPr>
          <p:cNvSpPr>
            <a:spLocks noGrp="1"/>
          </p:cNvSpPr>
          <p:nvPr>
            <p:ph type="pic" idx="19"/>
          </p:nvPr>
        </p:nvSpPr>
        <p:spPr>
          <a:xfrm>
            <a:off x="1534161" y="4750719"/>
            <a:ext cx="1777998" cy="16285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6" name="Text Placeholder 3">
            <a:extLst>
              <a:ext uri="{FF2B5EF4-FFF2-40B4-BE49-F238E27FC236}">
                <a16:creationId xmlns:a16="http://schemas.microsoft.com/office/drawing/2014/main" id="{37EADEDC-254D-5F8A-9982-8AC4CB60C238}"/>
              </a:ext>
            </a:extLst>
          </p:cNvPr>
          <p:cNvSpPr>
            <a:spLocks noGrp="1"/>
          </p:cNvSpPr>
          <p:nvPr>
            <p:ph type="body" sz="half" idx="22"/>
          </p:nvPr>
        </p:nvSpPr>
        <p:spPr>
          <a:xfrm>
            <a:off x="3312158" y="4700903"/>
            <a:ext cx="3048001" cy="1648882"/>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3" name="Picture Placeholder 2">
            <a:extLst>
              <a:ext uri="{FF2B5EF4-FFF2-40B4-BE49-F238E27FC236}">
                <a16:creationId xmlns:a16="http://schemas.microsoft.com/office/drawing/2014/main" id="{03FA9006-3193-B83B-186B-D8A7A3639ADF}"/>
              </a:ext>
            </a:extLst>
          </p:cNvPr>
          <p:cNvSpPr>
            <a:spLocks noGrp="1"/>
          </p:cNvSpPr>
          <p:nvPr>
            <p:ph type="pic" idx="20"/>
          </p:nvPr>
        </p:nvSpPr>
        <p:spPr>
          <a:xfrm>
            <a:off x="6746242" y="1423459"/>
            <a:ext cx="1777996" cy="16285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Text Placeholder 3">
            <a:extLst>
              <a:ext uri="{FF2B5EF4-FFF2-40B4-BE49-F238E27FC236}">
                <a16:creationId xmlns:a16="http://schemas.microsoft.com/office/drawing/2014/main" id="{9E066043-72F2-4D69-3787-718A86B44639}"/>
              </a:ext>
            </a:extLst>
          </p:cNvPr>
          <p:cNvSpPr>
            <a:spLocks noGrp="1"/>
          </p:cNvSpPr>
          <p:nvPr>
            <p:ph type="body" sz="half" idx="23"/>
          </p:nvPr>
        </p:nvSpPr>
        <p:spPr>
          <a:xfrm>
            <a:off x="8524239" y="1433619"/>
            <a:ext cx="3048001" cy="1648882"/>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0" name="Picture Placeholder 2">
            <a:extLst>
              <a:ext uri="{FF2B5EF4-FFF2-40B4-BE49-F238E27FC236}">
                <a16:creationId xmlns:a16="http://schemas.microsoft.com/office/drawing/2014/main" id="{D684017E-1DA4-C899-C077-D941C0CE79C9}"/>
              </a:ext>
            </a:extLst>
          </p:cNvPr>
          <p:cNvSpPr>
            <a:spLocks noGrp="1"/>
          </p:cNvSpPr>
          <p:nvPr>
            <p:ph type="pic" idx="17"/>
          </p:nvPr>
        </p:nvSpPr>
        <p:spPr>
          <a:xfrm>
            <a:off x="6746242" y="3082501"/>
            <a:ext cx="1777998" cy="16285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8" name="Text Placeholder 3">
            <a:extLst>
              <a:ext uri="{FF2B5EF4-FFF2-40B4-BE49-F238E27FC236}">
                <a16:creationId xmlns:a16="http://schemas.microsoft.com/office/drawing/2014/main" id="{537372DA-59A6-75BA-C90F-639B6031B158}"/>
              </a:ext>
            </a:extLst>
          </p:cNvPr>
          <p:cNvSpPr>
            <a:spLocks noGrp="1"/>
          </p:cNvSpPr>
          <p:nvPr>
            <p:ph type="body" sz="half" idx="24"/>
          </p:nvPr>
        </p:nvSpPr>
        <p:spPr>
          <a:xfrm>
            <a:off x="8524239" y="3072341"/>
            <a:ext cx="3048001" cy="1604293"/>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1" name="Picture Placeholder 2">
            <a:extLst>
              <a:ext uri="{FF2B5EF4-FFF2-40B4-BE49-F238E27FC236}">
                <a16:creationId xmlns:a16="http://schemas.microsoft.com/office/drawing/2014/main" id="{7D4F59DF-CC23-2017-9755-71E3168BAF0F}"/>
              </a:ext>
            </a:extLst>
          </p:cNvPr>
          <p:cNvSpPr>
            <a:spLocks noGrp="1"/>
          </p:cNvSpPr>
          <p:nvPr>
            <p:ph type="pic" idx="18"/>
          </p:nvPr>
        </p:nvSpPr>
        <p:spPr>
          <a:xfrm>
            <a:off x="6746241" y="4741543"/>
            <a:ext cx="1777998" cy="16285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9" name="Text Placeholder 3">
            <a:extLst>
              <a:ext uri="{FF2B5EF4-FFF2-40B4-BE49-F238E27FC236}">
                <a16:creationId xmlns:a16="http://schemas.microsoft.com/office/drawing/2014/main" id="{B9826490-6A7E-48A1-8683-6CF96C1E9FB2}"/>
              </a:ext>
            </a:extLst>
          </p:cNvPr>
          <p:cNvSpPr>
            <a:spLocks noGrp="1"/>
          </p:cNvSpPr>
          <p:nvPr>
            <p:ph type="body" sz="half" idx="25"/>
          </p:nvPr>
        </p:nvSpPr>
        <p:spPr>
          <a:xfrm>
            <a:off x="8524239" y="4721222"/>
            <a:ext cx="3048001" cy="1648883"/>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B162D7BE-4E89-630F-E64F-08FE2556CC4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E9F03205-C5D6-C198-3B04-3ABC36F07B73}"/>
              </a:ext>
            </a:extLst>
          </p:cNvPr>
          <p:cNvSpPr>
            <a:spLocks noGrp="1"/>
          </p:cNvSpPr>
          <p:nvPr>
            <p:ph type="sldNum" sz="quarter" idx="10"/>
          </p:nvPr>
        </p:nvSpPr>
        <p:spPr>
          <a:xfrm>
            <a:off x="9108440" y="6398324"/>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827922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eakers List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1658-9E44-EDFF-BB58-C1B480C3A351}"/>
              </a:ext>
            </a:extLst>
          </p:cNvPr>
          <p:cNvSpPr>
            <a:spLocks noGrp="1"/>
          </p:cNvSpPr>
          <p:nvPr>
            <p:ph type="title"/>
          </p:nvPr>
        </p:nvSpPr>
        <p:spPr>
          <a:xfrm>
            <a:off x="1534160" y="382499"/>
            <a:ext cx="10038079" cy="806221"/>
          </a:xfrm>
        </p:spPr>
        <p:txBody>
          <a:bodyPr/>
          <a:lstStyle>
            <a:lvl1pPr algn="ctr">
              <a:defRPr>
                <a:solidFill>
                  <a:schemeClr val="tx1"/>
                </a:solidFill>
              </a:defRPr>
            </a:lvl1pPr>
          </a:lstStyle>
          <a:p>
            <a:r>
              <a:rPr lang="en-US"/>
              <a:t>Click to edit Master title style</a:t>
            </a:r>
          </a:p>
        </p:txBody>
      </p:sp>
      <p:sp>
        <p:nvSpPr>
          <p:cNvPr id="14" name="Picture Placeholder 2">
            <a:extLst>
              <a:ext uri="{FF2B5EF4-FFF2-40B4-BE49-F238E27FC236}">
                <a16:creationId xmlns:a16="http://schemas.microsoft.com/office/drawing/2014/main" id="{94CBD840-2164-DBB9-152C-94D5657F0608}"/>
              </a:ext>
            </a:extLst>
          </p:cNvPr>
          <p:cNvSpPr>
            <a:spLocks noGrp="1"/>
          </p:cNvSpPr>
          <p:nvPr>
            <p:ph type="pic" idx="15"/>
          </p:nvPr>
        </p:nvSpPr>
        <p:spPr>
          <a:xfrm>
            <a:off x="1534161" y="1413299"/>
            <a:ext cx="1777998" cy="162856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4" name="Text Placeholder 3">
            <a:extLst>
              <a:ext uri="{FF2B5EF4-FFF2-40B4-BE49-F238E27FC236}">
                <a16:creationId xmlns:a16="http://schemas.microsoft.com/office/drawing/2014/main" id="{B7BEB1A1-3F8D-3788-8E0F-6AE50D17B36A}"/>
              </a:ext>
            </a:extLst>
          </p:cNvPr>
          <p:cNvSpPr>
            <a:spLocks noGrp="1"/>
          </p:cNvSpPr>
          <p:nvPr>
            <p:ph type="body" sz="half" idx="2"/>
          </p:nvPr>
        </p:nvSpPr>
        <p:spPr>
          <a:xfrm>
            <a:off x="3312159" y="1423459"/>
            <a:ext cx="3048001" cy="1648882"/>
          </a:xfrm>
        </p:spPr>
        <p:txBody>
          <a:bodyPr/>
          <a:lstStyle>
            <a:lvl1pPr marL="0" indent="0">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19" name="Picture Placeholder 2">
            <a:extLst>
              <a:ext uri="{FF2B5EF4-FFF2-40B4-BE49-F238E27FC236}">
                <a16:creationId xmlns:a16="http://schemas.microsoft.com/office/drawing/2014/main" id="{23D4E8BD-B16E-8AF1-EDF9-BC5432712DFE}"/>
              </a:ext>
            </a:extLst>
          </p:cNvPr>
          <p:cNvSpPr>
            <a:spLocks noGrp="1"/>
          </p:cNvSpPr>
          <p:nvPr>
            <p:ph type="pic" idx="16"/>
          </p:nvPr>
        </p:nvSpPr>
        <p:spPr>
          <a:xfrm>
            <a:off x="1534161" y="3072341"/>
            <a:ext cx="1777998" cy="162856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Text Placeholder 3">
            <a:extLst>
              <a:ext uri="{FF2B5EF4-FFF2-40B4-BE49-F238E27FC236}">
                <a16:creationId xmlns:a16="http://schemas.microsoft.com/office/drawing/2014/main" id="{2BE865C1-8A58-828C-1F96-E8F23F547EB9}"/>
              </a:ext>
            </a:extLst>
          </p:cNvPr>
          <p:cNvSpPr>
            <a:spLocks noGrp="1"/>
          </p:cNvSpPr>
          <p:nvPr>
            <p:ph type="body" sz="half" idx="21"/>
          </p:nvPr>
        </p:nvSpPr>
        <p:spPr>
          <a:xfrm>
            <a:off x="3312159" y="3082501"/>
            <a:ext cx="3048001" cy="1618402"/>
          </a:xfrm>
        </p:spPr>
        <p:txBody>
          <a:bodyPr/>
          <a:lstStyle>
            <a:lvl1pPr marL="0" indent="0">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2" name="Picture Placeholder 2">
            <a:extLst>
              <a:ext uri="{FF2B5EF4-FFF2-40B4-BE49-F238E27FC236}">
                <a16:creationId xmlns:a16="http://schemas.microsoft.com/office/drawing/2014/main" id="{0F25E7B7-B8E0-1943-E6D0-B8263A667F58}"/>
              </a:ext>
            </a:extLst>
          </p:cNvPr>
          <p:cNvSpPr>
            <a:spLocks noGrp="1"/>
          </p:cNvSpPr>
          <p:nvPr>
            <p:ph type="pic" idx="19"/>
          </p:nvPr>
        </p:nvSpPr>
        <p:spPr>
          <a:xfrm>
            <a:off x="1534161" y="4750719"/>
            <a:ext cx="1777998" cy="162856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6" name="Text Placeholder 3">
            <a:extLst>
              <a:ext uri="{FF2B5EF4-FFF2-40B4-BE49-F238E27FC236}">
                <a16:creationId xmlns:a16="http://schemas.microsoft.com/office/drawing/2014/main" id="{37EADEDC-254D-5F8A-9982-8AC4CB60C238}"/>
              </a:ext>
            </a:extLst>
          </p:cNvPr>
          <p:cNvSpPr>
            <a:spLocks noGrp="1"/>
          </p:cNvSpPr>
          <p:nvPr>
            <p:ph type="body" sz="half" idx="22"/>
          </p:nvPr>
        </p:nvSpPr>
        <p:spPr>
          <a:xfrm>
            <a:off x="3312158" y="4700903"/>
            <a:ext cx="3048001" cy="1648882"/>
          </a:xfrm>
        </p:spPr>
        <p:txBody>
          <a:bodyPr/>
          <a:lstStyle>
            <a:lvl1pPr marL="0" indent="0">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3" name="Picture Placeholder 2">
            <a:extLst>
              <a:ext uri="{FF2B5EF4-FFF2-40B4-BE49-F238E27FC236}">
                <a16:creationId xmlns:a16="http://schemas.microsoft.com/office/drawing/2014/main" id="{03FA9006-3193-B83B-186B-D8A7A3639ADF}"/>
              </a:ext>
            </a:extLst>
          </p:cNvPr>
          <p:cNvSpPr>
            <a:spLocks noGrp="1"/>
          </p:cNvSpPr>
          <p:nvPr>
            <p:ph type="pic" idx="20"/>
          </p:nvPr>
        </p:nvSpPr>
        <p:spPr>
          <a:xfrm>
            <a:off x="6746242" y="1423459"/>
            <a:ext cx="1777996" cy="162856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Text Placeholder 3">
            <a:extLst>
              <a:ext uri="{FF2B5EF4-FFF2-40B4-BE49-F238E27FC236}">
                <a16:creationId xmlns:a16="http://schemas.microsoft.com/office/drawing/2014/main" id="{9E066043-72F2-4D69-3787-718A86B44639}"/>
              </a:ext>
            </a:extLst>
          </p:cNvPr>
          <p:cNvSpPr>
            <a:spLocks noGrp="1"/>
          </p:cNvSpPr>
          <p:nvPr>
            <p:ph type="body" sz="half" idx="23"/>
          </p:nvPr>
        </p:nvSpPr>
        <p:spPr>
          <a:xfrm>
            <a:off x="8524239" y="1433619"/>
            <a:ext cx="3048001" cy="1648882"/>
          </a:xfrm>
        </p:spPr>
        <p:txBody>
          <a:bodyPr/>
          <a:lstStyle>
            <a:lvl1pPr marL="0" indent="0">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0" name="Picture Placeholder 2">
            <a:extLst>
              <a:ext uri="{FF2B5EF4-FFF2-40B4-BE49-F238E27FC236}">
                <a16:creationId xmlns:a16="http://schemas.microsoft.com/office/drawing/2014/main" id="{D684017E-1DA4-C899-C077-D941C0CE79C9}"/>
              </a:ext>
            </a:extLst>
          </p:cNvPr>
          <p:cNvSpPr>
            <a:spLocks noGrp="1"/>
          </p:cNvSpPr>
          <p:nvPr>
            <p:ph type="pic" idx="17"/>
          </p:nvPr>
        </p:nvSpPr>
        <p:spPr>
          <a:xfrm>
            <a:off x="6746242" y="3082501"/>
            <a:ext cx="1777998" cy="162856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8" name="Text Placeholder 3">
            <a:extLst>
              <a:ext uri="{FF2B5EF4-FFF2-40B4-BE49-F238E27FC236}">
                <a16:creationId xmlns:a16="http://schemas.microsoft.com/office/drawing/2014/main" id="{537372DA-59A6-75BA-C90F-639B6031B158}"/>
              </a:ext>
            </a:extLst>
          </p:cNvPr>
          <p:cNvSpPr>
            <a:spLocks noGrp="1"/>
          </p:cNvSpPr>
          <p:nvPr>
            <p:ph type="body" sz="half" idx="24"/>
          </p:nvPr>
        </p:nvSpPr>
        <p:spPr>
          <a:xfrm>
            <a:off x="8524239" y="3072341"/>
            <a:ext cx="3048001" cy="1604293"/>
          </a:xfrm>
        </p:spPr>
        <p:txBody>
          <a:bodyPr/>
          <a:lstStyle>
            <a:lvl1pPr marL="0" indent="0">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1" name="Picture Placeholder 2">
            <a:extLst>
              <a:ext uri="{FF2B5EF4-FFF2-40B4-BE49-F238E27FC236}">
                <a16:creationId xmlns:a16="http://schemas.microsoft.com/office/drawing/2014/main" id="{7D4F59DF-CC23-2017-9755-71E3168BAF0F}"/>
              </a:ext>
            </a:extLst>
          </p:cNvPr>
          <p:cNvSpPr>
            <a:spLocks noGrp="1"/>
          </p:cNvSpPr>
          <p:nvPr>
            <p:ph type="pic" idx="18"/>
          </p:nvPr>
        </p:nvSpPr>
        <p:spPr>
          <a:xfrm>
            <a:off x="6746241" y="4741543"/>
            <a:ext cx="1777998" cy="162856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9" name="Text Placeholder 3">
            <a:extLst>
              <a:ext uri="{FF2B5EF4-FFF2-40B4-BE49-F238E27FC236}">
                <a16:creationId xmlns:a16="http://schemas.microsoft.com/office/drawing/2014/main" id="{B9826490-6A7E-48A1-8683-6CF96C1E9FB2}"/>
              </a:ext>
            </a:extLst>
          </p:cNvPr>
          <p:cNvSpPr>
            <a:spLocks noGrp="1"/>
          </p:cNvSpPr>
          <p:nvPr>
            <p:ph type="body" sz="half" idx="25"/>
          </p:nvPr>
        </p:nvSpPr>
        <p:spPr>
          <a:xfrm>
            <a:off x="8524239" y="4721222"/>
            <a:ext cx="3048001" cy="1648883"/>
          </a:xfrm>
        </p:spPr>
        <p:txBody>
          <a:bodyPr/>
          <a:lstStyle>
            <a:lvl1pPr marL="0" indent="0">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B162D7BE-4E89-630F-E64F-08FE2556CC4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E9F03205-C5D6-C198-3B04-3ABC36F07B73}"/>
              </a:ext>
            </a:extLst>
          </p:cNvPr>
          <p:cNvSpPr>
            <a:spLocks noGrp="1"/>
          </p:cNvSpPr>
          <p:nvPr>
            <p:ph type="sldNum" sz="quarter" idx="10"/>
          </p:nvPr>
        </p:nvSpPr>
        <p:spPr>
          <a:xfrm>
            <a:off x="9108440" y="6398324"/>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980521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eakers List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1658-9E44-EDFF-BB58-C1B480C3A351}"/>
              </a:ext>
            </a:extLst>
          </p:cNvPr>
          <p:cNvSpPr>
            <a:spLocks noGrp="1"/>
          </p:cNvSpPr>
          <p:nvPr>
            <p:ph type="title"/>
          </p:nvPr>
        </p:nvSpPr>
        <p:spPr>
          <a:xfrm>
            <a:off x="1534160" y="382499"/>
            <a:ext cx="10038079" cy="806221"/>
          </a:xfrm>
        </p:spPr>
        <p:txBody>
          <a:bodyPr/>
          <a:lstStyle>
            <a:lvl1pPr algn="ctr">
              <a:defRPr>
                <a:solidFill>
                  <a:schemeClr val="accent4">
                    <a:lumMod val="50000"/>
                  </a:schemeClr>
                </a:solidFill>
              </a:defRPr>
            </a:lvl1pPr>
          </a:lstStyle>
          <a:p>
            <a:r>
              <a:rPr lang="en-US"/>
              <a:t>Click to edit Master title style</a:t>
            </a:r>
          </a:p>
        </p:txBody>
      </p:sp>
      <p:sp>
        <p:nvSpPr>
          <p:cNvPr id="14" name="Picture Placeholder 2">
            <a:extLst>
              <a:ext uri="{FF2B5EF4-FFF2-40B4-BE49-F238E27FC236}">
                <a16:creationId xmlns:a16="http://schemas.microsoft.com/office/drawing/2014/main" id="{94CBD840-2164-DBB9-152C-94D5657F0608}"/>
              </a:ext>
            </a:extLst>
          </p:cNvPr>
          <p:cNvSpPr>
            <a:spLocks noGrp="1"/>
          </p:cNvSpPr>
          <p:nvPr>
            <p:ph type="pic" idx="15"/>
          </p:nvPr>
        </p:nvSpPr>
        <p:spPr>
          <a:xfrm>
            <a:off x="1534161" y="1413299"/>
            <a:ext cx="1777998" cy="1628562"/>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4" name="Text Placeholder 3">
            <a:extLst>
              <a:ext uri="{FF2B5EF4-FFF2-40B4-BE49-F238E27FC236}">
                <a16:creationId xmlns:a16="http://schemas.microsoft.com/office/drawing/2014/main" id="{B7BEB1A1-3F8D-3788-8E0F-6AE50D17B36A}"/>
              </a:ext>
            </a:extLst>
          </p:cNvPr>
          <p:cNvSpPr>
            <a:spLocks noGrp="1"/>
          </p:cNvSpPr>
          <p:nvPr>
            <p:ph type="body" sz="half" idx="2"/>
          </p:nvPr>
        </p:nvSpPr>
        <p:spPr>
          <a:xfrm>
            <a:off x="3312159" y="1423459"/>
            <a:ext cx="3048001" cy="1648882"/>
          </a:xfrm>
        </p:spPr>
        <p:txBody>
          <a:bodyPr/>
          <a:lstStyle>
            <a:lvl1pPr marL="0" indent="0">
              <a:buNone/>
              <a:defRPr sz="2400">
                <a:solidFill>
                  <a:schemeClr val="accent4">
                    <a:lumMod val="5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19" name="Picture Placeholder 2">
            <a:extLst>
              <a:ext uri="{FF2B5EF4-FFF2-40B4-BE49-F238E27FC236}">
                <a16:creationId xmlns:a16="http://schemas.microsoft.com/office/drawing/2014/main" id="{23D4E8BD-B16E-8AF1-EDF9-BC5432712DFE}"/>
              </a:ext>
            </a:extLst>
          </p:cNvPr>
          <p:cNvSpPr>
            <a:spLocks noGrp="1"/>
          </p:cNvSpPr>
          <p:nvPr>
            <p:ph type="pic" idx="16"/>
          </p:nvPr>
        </p:nvSpPr>
        <p:spPr>
          <a:xfrm>
            <a:off x="1534161" y="3072341"/>
            <a:ext cx="1777998" cy="1628562"/>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Text Placeholder 3">
            <a:extLst>
              <a:ext uri="{FF2B5EF4-FFF2-40B4-BE49-F238E27FC236}">
                <a16:creationId xmlns:a16="http://schemas.microsoft.com/office/drawing/2014/main" id="{2BE865C1-8A58-828C-1F96-E8F23F547EB9}"/>
              </a:ext>
            </a:extLst>
          </p:cNvPr>
          <p:cNvSpPr>
            <a:spLocks noGrp="1"/>
          </p:cNvSpPr>
          <p:nvPr>
            <p:ph type="body" sz="half" idx="21"/>
          </p:nvPr>
        </p:nvSpPr>
        <p:spPr>
          <a:xfrm>
            <a:off x="3312159" y="3082501"/>
            <a:ext cx="3048001" cy="1618402"/>
          </a:xfrm>
        </p:spPr>
        <p:txBody>
          <a:bodyPr/>
          <a:lstStyle>
            <a:lvl1pPr marL="0" indent="0">
              <a:buNone/>
              <a:defRPr sz="2400">
                <a:solidFill>
                  <a:schemeClr val="accent4">
                    <a:lumMod val="5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2" name="Picture Placeholder 2">
            <a:extLst>
              <a:ext uri="{FF2B5EF4-FFF2-40B4-BE49-F238E27FC236}">
                <a16:creationId xmlns:a16="http://schemas.microsoft.com/office/drawing/2014/main" id="{0F25E7B7-B8E0-1943-E6D0-B8263A667F58}"/>
              </a:ext>
            </a:extLst>
          </p:cNvPr>
          <p:cNvSpPr>
            <a:spLocks noGrp="1"/>
          </p:cNvSpPr>
          <p:nvPr>
            <p:ph type="pic" idx="19"/>
          </p:nvPr>
        </p:nvSpPr>
        <p:spPr>
          <a:xfrm>
            <a:off x="1534161" y="4750719"/>
            <a:ext cx="1777998" cy="1628562"/>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6" name="Text Placeholder 3">
            <a:extLst>
              <a:ext uri="{FF2B5EF4-FFF2-40B4-BE49-F238E27FC236}">
                <a16:creationId xmlns:a16="http://schemas.microsoft.com/office/drawing/2014/main" id="{37EADEDC-254D-5F8A-9982-8AC4CB60C238}"/>
              </a:ext>
            </a:extLst>
          </p:cNvPr>
          <p:cNvSpPr>
            <a:spLocks noGrp="1"/>
          </p:cNvSpPr>
          <p:nvPr>
            <p:ph type="body" sz="half" idx="22"/>
          </p:nvPr>
        </p:nvSpPr>
        <p:spPr>
          <a:xfrm>
            <a:off x="3312158" y="4700903"/>
            <a:ext cx="3048001" cy="1648882"/>
          </a:xfrm>
        </p:spPr>
        <p:txBody>
          <a:bodyPr/>
          <a:lstStyle>
            <a:lvl1pPr marL="0" indent="0">
              <a:buNone/>
              <a:defRPr sz="2400">
                <a:solidFill>
                  <a:schemeClr val="accent4">
                    <a:lumMod val="5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3" name="Picture Placeholder 2">
            <a:extLst>
              <a:ext uri="{FF2B5EF4-FFF2-40B4-BE49-F238E27FC236}">
                <a16:creationId xmlns:a16="http://schemas.microsoft.com/office/drawing/2014/main" id="{03FA9006-3193-B83B-186B-D8A7A3639ADF}"/>
              </a:ext>
            </a:extLst>
          </p:cNvPr>
          <p:cNvSpPr>
            <a:spLocks noGrp="1"/>
          </p:cNvSpPr>
          <p:nvPr>
            <p:ph type="pic" idx="20"/>
          </p:nvPr>
        </p:nvSpPr>
        <p:spPr>
          <a:xfrm>
            <a:off x="6746242" y="1423459"/>
            <a:ext cx="1777996" cy="1628562"/>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Text Placeholder 3">
            <a:extLst>
              <a:ext uri="{FF2B5EF4-FFF2-40B4-BE49-F238E27FC236}">
                <a16:creationId xmlns:a16="http://schemas.microsoft.com/office/drawing/2014/main" id="{9E066043-72F2-4D69-3787-718A86B44639}"/>
              </a:ext>
            </a:extLst>
          </p:cNvPr>
          <p:cNvSpPr>
            <a:spLocks noGrp="1"/>
          </p:cNvSpPr>
          <p:nvPr>
            <p:ph type="body" sz="half" idx="23"/>
          </p:nvPr>
        </p:nvSpPr>
        <p:spPr>
          <a:xfrm>
            <a:off x="8524239" y="1433619"/>
            <a:ext cx="3048001" cy="1648882"/>
          </a:xfrm>
        </p:spPr>
        <p:txBody>
          <a:bodyPr/>
          <a:lstStyle>
            <a:lvl1pPr marL="0" indent="0">
              <a:buNone/>
              <a:defRPr sz="2400">
                <a:solidFill>
                  <a:schemeClr val="accent4">
                    <a:lumMod val="5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0" name="Picture Placeholder 2">
            <a:extLst>
              <a:ext uri="{FF2B5EF4-FFF2-40B4-BE49-F238E27FC236}">
                <a16:creationId xmlns:a16="http://schemas.microsoft.com/office/drawing/2014/main" id="{D684017E-1DA4-C899-C077-D941C0CE79C9}"/>
              </a:ext>
            </a:extLst>
          </p:cNvPr>
          <p:cNvSpPr>
            <a:spLocks noGrp="1"/>
          </p:cNvSpPr>
          <p:nvPr>
            <p:ph type="pic" idx="17"/>
          </p:nvPr>
        </p:nvSpPr>
        <p:spPr>
          <a:xfrm>
            <a:off x="6746242" y="3082501"/>
            <a:ext cx="1777998" cy="1628562"/>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8" name="Text Placeholder 3">
            <a:extLst>
              <a:ext uri="{FF2B5EF4-FFF2-40B4-BE49-F238E27FC236}">
                <a16:creationId xmlns:a16="http://schemas.microsoft.com/office/drawing/2014/main" id="{537372DA-59A6-75BA-C90F-639B6031B158}"/>
              </a:ext>
            </a:extLst>
          </p:cNvPr>
          <p:cNvSpPr>
            <a:spLocks noGrp="1"/>
          </p:cNvSpPr>
          <p:nvPr>
            <p:ph type="body" sz="half" idx="24"/>
          </p:nvPr>
        </p:nvSpPr>
        <p:spPr>
          <a:xfrm>
            <a:off x="8524239" y="3072341"/>
            <a:ext cx="3048001" cy="1604293"/>
          </a:xfrm>
        </p:spPr>
        <p:txBody>
          <a:bodyPr/>
          <a:lstStyle>
            <a:lvl1pPr marL="0" indent="0">
              <a:buNone/>
              <a:defRPr sz="2400">
                <a:solidFill>
                  <a:schemeClr val="accent4">
                    <a:lumMod val="5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1" name="Picture Placeholder 2">
            <a:extLst>
              <a:ext uri="{FF2B5EF4-FFF2-40B4-BE49-F238E27FC236}">
                <a16:creationId xmlns:a16="http://schemas.microsoft.com/office/drawing/2014/main" id="{7D4F59DF-CC23-2017-9755-71E3168BAF0F}"/>
              </a:ext>
            </a:extLst>
          </p:cNvPr>
          <p:cNvSpPr>
            <a:spLocks noGrp="1"/>
          </p:cNvSpPr>
          <p:nvPr>
            <p:ph type="pic" idx="18"/>
          </p:nvPr>
        </p:nvSpPr>
        <p:spPr>
          <a:xfrm>
            <a:off x="6746242" y="4741543"/>
            <a:ext cx="1777998" cy="1628562"/>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9" name="Text Placeholder 3">
            <a:extLst>
              <a:ext uri="{FF2B5EF4-FFF2-40B4-BE49-F238E27FC236}">
                <a16:creationId xmlns:a16="http://schemas.microsoft.com/office/drawing/2014/main" id="{B9826490-6A7E-48A1-8683-6CF96C1E9FB2}"/>
              </a:ext>
            </a:extLst>
          </p:cNvPr>
          <p:cNvSpPr>
            <a:spLocks noGrp="1"/>
          </p:cNvSpPr>
          <p:nvPr>
            <p:ph type="body" sz="half" idx="25"/>
          </p:nvPr>
        </p:nvSpPr>
        <p:spPr>
          <a:xfrm>
            <a:off x="8524239" y="4721222"/>
            <a:ext cx="3048001" cy="1648883"/>
          </a:xfrm>
        </p:spPr>
        <p:txBody>
          <a:bodyPr/>
          <a:lstStyle>
            <a:lvl1pPr marL="0" indent="0">
              <a:buNone/>
              <a:defRPr sz="2400">
                <a:solidFill>
                  <a:schemeClr val="accent4">
                    <a:lumMod val="5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B162D7BE-4E89-630F-E64F-08FE2556CC4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E9F03205-C5D6-C198-3B04-3ABC36F07B73}"/>
              </a:ext>
            </a:extLst>
          </p:cNvPr>
          <p:cNvSpPr>
            <a:spLocks noGrp="1"/>
          </p:cNvSpPr>
          <p:nvPr>
            <p:ph type="sldNum" sz="quarter" idx="10"/>
          </p:nvPr>
        </p:nvSpPr>
        <p:spPr>
          <a:xfrm>
            <a:off x="9108440" y="6398324"/>
            <a:ext cx="2743200" cy="365125"/>
          </a:xfrm>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1986501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icture_2 Tex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E7B4-D3B6-D835-7B21-4F063B7530D1}"/>
              </a:ext>
            </a:extLst>
          </p:cNvPr>
          <p:cNvSpPr>
            <a:spLocks noGrp="1"/>
          </p:cNvSpPr>
          <p:nvPr>
            <p:ph type="title"/>
          </p:nvPr>
        </p:nvSpPr>
        <p:spPr>
          <a:xfrm>
            <a:off x="838200" y="365125"/>
            <a:ext cx="5948680" cy="1325563"/>
          </a:xfrm>
        </p:spPr>
        <p:txBody>
          <a:bodyPr/>
          <a:lstStyle/>
          <a:p>
            <a:r>
              <a:rPr lang="en-US"/>
              <a:t>Click to edit Master title style</a:t>
            </a:r>
          </a:p>
        </p:txBody>
      </p:sp>
      <p:sp>
        <p:nvSpPr>
          <p:cNvPr id="5" name="Picture Placeholder 2">
            <a:extLst>
              <a:ext uri="{FF2B5EF4-FFF2-40B4-BE49-F238E27FC236}">
                <a16:creationId xmlns:a16="http://schemas.microsoft.com/office/drawing/2014/main" id="{F73EC1D5-7789-81EC-1CB1-A03CEEC4482E}"/>
              </a:ext>
            </a:extLst>
          </p:cNvPr>
          <p:cNvSpPr>
            <a:spLocks noGrp="1"/>
          </p:cNvSpPr>
          <p:nvPr>
            <p:ph type="pic" idx="13"/>
          </p:nvPr>
        </p:nvSpPr>
        <p:spPr>
          <a:xfrm>
            <a:off x="6786880" y="365125"/>
            <a:ext cx="4566920" cy="1325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DFF18A61-C325-2004-24F4-5CAF98C4CF30}"/>
              </a:ext>
            </a:extLst>
          </p:cNvPr>
          <p:cNvSpPr>
            <a:spLocks noGrp="1"/>
          </p:cNvSpPr>
          <p:nvPr>
            <p:ph type="body" sz="half" idx="14"/>
          </p:nvPr>
        </p:nvSpPr>
        <p:spPr>
          <a:xfrm>
            <a:off x="838200" y="2032000"/>
            <a:ext cx="5257799" cy="4033520"/>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E5611A2D-48A2-867E-3107-01FD2B8D39B2}"/>
              </a:ext>
            </a:extLst>
          </p:cNvPr>
          <p:cNvSpPr>
            <a:spLocks noGrp="1"/>
          </p:cNvSpPr>
          <p:nvPr>
            <p:ph type="body" sz="half" idx="2"/>
          </p:nvPr>
        </p:nvSpPr>
        <p:spPr>
          <a:xfrm>
            <a:off x="6096000" y="2032000"/>
            <a:ext cx="5257800" cy="4033520"/>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5923AB2-1E15-57F6-927A-E9C4CA882877}"/>
              </a:ext>
            </a:extLst>
          </p:cNvPr>
          <p:cNvSpPr>
            <a:spLocks noGrp="1"/>
          </p:cNvSpPr>
          <p:nvPr>
            <p:ph type="sldNum" sz="quarter" idx="10"/>
          </p:nvPr>
        </p:nvSpPr>
        <p:spPr/>
        <p:txBody>
          <a:bodyPr/>
          <a:lstStyle/>
          <a:p>
            <a:fld id="{47ADB458-BF8D-40BA-BAEB-49BC1FB66E9A}" type="slidenum">
              <a:rPr lang="en-US" smtClean="0"/>
              <a:t>‹#›</a:t>
            </a:fld>
            <a:endParaRPr lang="en-US"/>
          </a:p>
        </p:txBody>
      </p:sp>
      <p:pic>
        <p:nvPicPr>
          <p:cNvPr id="9" name="Picture 8">
            <a:extLst>
              <a:ext uri="{FF2B5EF4-FFF2-40B4-BE49-F238E27FC236}">
                <a16:creationId xmlns:a16="http://schemas.microsoft.com/office/drawing/2014/main" id="{A8D7C062-44CE-6C3F-4B7C-824093D3D7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Tree>
    <p:extLst>
      <p:ext uri="{BB962C8B-B14F-4D97-AF65-F5344CB8AC3E}">
        <p14:creationId xmlns:p14="http://schemas.microsoft.com/office/powerpoint/2010/main" val="49911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icture_2 Text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E7B4-D3B6-D835-7B21-4F063B7530D1}"/>
              </a:ext>
            </a:extLst>
          </p:cNvPr>
          <p:cNvSpPr>
            <a:spLocks noGrp="1"/>
          </p:cNvSpPr>
          <p:nvPr>
            <p:ph type="title"/>
          </p:nvPr>
        </p:nvSpPr>
        <p:spPr>
          <a:xfrm>
            <a:off x="838200" y="365125"/>
            <a:ext cx="5948680" cy="1325563"/>
          </a:xfrm>
        </p:spPr>
        <p:txBody>
          <a:bodyPr/>
          <a:lstStyle>
            <a:lvl1pPr>
              <a:defRPr>
                <a:solidFill>
                  <a:schemeClr val="tx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73EC1D5-7789-81EC-1CB1-A03CEEC4482E}"/>
              </a:ext>
            </a:extLst>
          </p:cNvPr>
          <p:cNvSpPr>
            <a:spLocks noGrp="1"/>
          </p:cNvSpPr>
          <p:nvPr>
            <p:ph type="pic" idx="13"/>
          </p:nvPr>
        </p:nvSpPr>
        <p:spPr>
          <a:xfrm>
            <a:off x="6786880" y="365125"/>
            <a:ext cx="4566920" cy="1325563"/>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DFF18A61-C325-2004-24F4-5CAF98C4CF30}"/>
              </a:ext>
            </a:extLst>
          </p:cNvPr>
          <p:cNvSpPr>
            <a:spLocks noGrp="1"/>
          </p:cNvSpPr>
          <p:nvPr>
            <p:ph type="body" sz="half" idx="14"/>
          </p:nvPr>
        </p:nvSpPr>
        <p:spPr>
          <a:xfrm>
            <a:off x="838200" y="2032000"/>
            <a:ext cx="5257799" cy="4033520"/>
          </a:xfrm>
        </p:spPr>
        <p:txBody>
          <a:bodyPr/>
          <a:lstStyle>
            <a:lvl1pPr marL="0" indent="0">
              <a:buNone/>
              <a:defRPr sz="2400">
                <a:solidFill>
                  <a:schemeClr val="tx1"/>
                </a:solidFill>
              </a:defRPr>
            </a:lvl1pPr>
            <a:lvl2pPr marL="457200" indent="0">
              <a:buNone/>
              <a:defRPr sz="2400">
                <a:solidFill>
                  <a:schemeClr val="tx1"/>
                </a:solidFill>
              </a:defRPr>
            </a:lvl2pPr>
            <a:lvl3pPr marL="914400" indent="0">
              <a:buNone/>
              <a:defRPr sz="2400">
                <a:solidFill>
                  <a:schemeClr val="tx1"/>
                </a:solidFill>
              </a:defRPr>
            </a:lvl3pPr>
            <a:lvl4pPr marL="1371600" indent="0">
              <a:buNone/>
              <a:defRPr sz="2400">
                <a:solidFill>
                  <a:schemeClr val="tx1"/>
                </a:solidFill>
              </a:defRPr>
            </a:lvl4pPr>
            <a:lvl5pPr marL="1828800" indent="0">
              <a:buNone/>
              <a:defRPr sz="2400">
                <a:solidFill>
                  <a:schemeClr val="tx1"/>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E5611A2D-48A2-867E-3107-01FD2B8D39B2}"/>
              </a:ext>
            </a:extLst>
          </p:cNvPr>
          <p:cNvSpPr>
            <a:spLocks noGrp="1"/>
          </p:cNvSpPr>
          <p:nvPr>
            <p:ph type="body" sz="half" idx="2"/>
          </p:nvPr>
        </p:nvSpPr>
        <p:spPr>
          <a:xfrm>
            <a:off x="6096000" y="2032000"/>
            <a:ext cx="5257800" cy="4033520"/>
          </a:xfrm>
        </p:spPr>
        <p:txBody>
          <a:bodyPr/>
          <a:lstStyle>
            <a:lvl1pPr marL="0" indent="0">
              <a:buNone/>
              <a:defRPr sz="2400">
                <a:solidFill>
                  <a:schemeClr val="tx1"/>
                </a:solidFill>
              </a:defRPr>
            </a:lvl1pPr>
            <a:lvl2pPr marL="457200" indent="0">
              <a:buNone/>
              <a:defRPr sz="2400">
                <a:solidFill>
                  <a:schemeClr val="tx1"/>
                </a:solidFill>
              </a:defRPr>
            </a:lvl2pPr>
            <a:lvl3pPr marL="914400" indent="0">
              <a:buNone/>
              <a:defRPr sz="2400">
                <a:solidFill>
                  <a:schemeClr val="tx1"/>
                </a:solidFill>
              </a:defRPr>
            </a:lvl3pPr>
            <a:lvl4pPr marL="1371600" indent="0">
              <a:buNone/>
              <a:defRPr sz="2400">
                <a:solidFill>
                  <a:schemeClr val="tx1"/>
                </a:solidFill>
              </a:defRPr>
            </a:lvl4pPr>
            <a:lvl5pPr marL="1828800" indent="0">
              <a:buNone/>
              <a:defRPr sz="2400">
                <a:solidFill>
                  <a:schemeClr val="tx1"/>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5923AB2-1E15-57F6-927A-E9C4CA882877}"/>
              </a:ext>
            </a:extLst>
          </p:cNvPr>
          <p:cNvSpPr>
            <a:spLocks noGrp="1"/>
          </p:cNvSpPr>
          <p:nvPr>
            <p:ph type="sldNum" sz="quarter" idx="10"/>
          </p:nvPr>
        </p:nvSpPr>
        <p:spPr/>
        <p:txBody>
          <a:bodyPr/>
          <a:lstStyle/>
          <a:p>
            <a:fld id="{47ADB458-BF8D-40BA-BAEB-49BC1FB66E9A}" type="slidenum">
              <a:rPr lang="en-US" smtClean="0"/>
              <a:t>‹#›</a:t>
            </a:fld>
            <a:endParaRPr lang="en-US"/>
          </a:p>
        </p:txBody>
      </p:sp>
      <p:pic>
        <p:nvPicPr>
          <p:cNvPr id="9" name="Picture 8">
            <a:extLst>
              <a:ext uri="{FF2B5EF4-FFF2-40B4-BE49-F238E27FC236}">
                <a16:creationId xmlns:a16="http://schemas.microsoft.com/office/drawing/2014/main" id="{A8D7C062-44CE-6C3F-4B7C-824093D3D7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Tree>
    <p:extLst>
      <p:ext uri="{BB962C8B-B14F-4D97-AF65-F5344CB8AC3E}">
        <p14:creationId xmlns:p14="http://schemas.microsoft.com/office/powerpoint/2010/main" val="4256118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icture_2 Text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E7B4-D3B6-D835-7B21-4F063B7530D1}"/>
              </a:ext>
            </a:extLst>
          </p:cNvPr>
          <p:cNvSpPr>
            <a:spLocks noGrp="1"/>
          </p:cNvSpPr>
          <p:nvPr>
            <p:ph type="title"/>
          </p:nvPr>
        </p:nvSpPr>
        <p:spPr>
          <a:xfrm>
            <a:off x="838200" y="365125"/>
            <a:ext cx="5948680" cy="1325563"/>
          </a:xfrm>
        </p:spPr>
        <p:txBody>
          <a:bodyPr/>
          <a:lstStyle>
            <a:lvl1pPr>
              <a:defRPr>
                <a:solidFill>
                  <a:schemeClr val="accent4">
                    <a:lumMod val="50000"/>
                  </a:schemeClr>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73EC1D5-7789-81EC-1CB1-A03CEEC4482E}"/>
              </a:ext>
            </a:extLst>
          </p:cNvPr>
          <p:cNvSpPr>
            <a:spLocks noGrp="1"/>
          </p:cNvSpPr>
          <p:nvPr>
            <p:ph type="pic" idx="13"/>
          </p:nvPr>
        </p:nvSpPr>
        <p:spPr>
          <a:xfrm>
            <a:off x="6786880" y="365125"/>
            <a:ext cx="4566920" cy="1325563"/>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DFF18A61-C325-2004-24F4-5CAF98C4CF30}"/>
              </a:ext>
            </a:extLst>
          </p:cNvPr>
          <p:cNvSpPr>
            <a:spLocks noGrp="1"/>
          </p:cNvSpPr>
          <p:nvPr>
            <p:ph type="body" sz="half" idx="14"/>
          </p:nvPr>
        </p:nvSpPr>
        <p:spPr>
          <a:xfrm>
            <a:off x="838200" y="2032000"/>
            <a:ext cx="5257799" cy="4033520"/>
          </a:xfrm>
        </p:spPr>
        <p:txBody>
          <a:bodyPr/>
          <a:lstStyle>
            <a:lvl1pPr marL="0" indent="0">
              <a:buNone/>
              <a:defRPr sz="2400">
                <a:solidFill>
                  <a:schemeClr val="accent4">
                    <a:lumMod val="50000"/>
                  </a:schemeClr>
                </a:solidFill>
              </a:defRPr>
            </a:lvl1pPr>
            <a:lvl2pPr marL="457200" indent="0">
              <a:buNone/>
              <a:defRPr sz="2400">
                <a:solidFill>
                  <a:schemeClr val="accent4">
                    <a:lumMod val="50000"/>
                  </a:schemeClr>
                </a:solidFill>
              </a:defRPr>
            </a:lvl2pPr>
            <a:lvl3pPr marL="914400" indent="0">
              <a:buNone/>
              <a:defRPr sz="2400">
                <a:solidFill>
                  <a:schemeClr val="accent4">
                    <a:lumMod val="50000"/>
                  </a:schemeClr>
                </a:solidFill>
              </a:defRPr>
            </a:lvl3pPr>
            <a:lvl4pPr marL="1371600" indent="0">
              <a:buNone/>
              <a:defRPr sz="2400">
                <a:solidFill>
                  <a:schemeClr val="accent4">
                    <a:lumMod val="50000"/>
                  </a:schemeClr>
                </a:solidFill>
              </a:defRPr>
            </a:lvl4pPr>
            <a:lvl5pPr marL="1828800" indent="0">
              <a:buNone/>
              <a:defRPr sz="2400">
                <a:solidFill>
                  <a:schemeClr val="accent4">
                    <a:lumMod val="50000"/>
                  </a:schemeClr>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E5611A2D-48A2-867E-3107-01FD2B8D39B2}"/>
              </a:ext>
            </a:extLst>
          </p:cNvPr>
          <p:cNvSpPr>
            <a:spLocks noGrp="1"/>
          </p:cNvSpPr>
          <p:nvPr>
            <p:ph type="body" sz="half" idx="2"/>
          </p:nvPr>
        </p:nvSpPr>
        <p:spPr>
          <a:xfrm>
            <a:off x="6096000" y="2032000"/>
            <a:ext cx="5257800" cy="4033520"/>
          </a:xfrm>
        </p:spPr>
        <p:txBody>
          <a:bodyPr/>
          <a:lstStyle>
            <a:lvl1pPr marL="0" indent="0">
              <a:buNone/>
              <a:defRPr sz="2400">
                <a:solidFill>
                  <a:schemeClr val="accent4">
                    <a:lumMod val="50000"/>
                  </a:schemeClr>
                </a:solidFill>
              </a:defRPr>
            </a:lvl1pPr>
            <a:lvl2pPr marL="457200" indent="0">
              <a:buNone/>
              <a:defRPr sz="2400">
                <a:solidFill>
                  <a:schemeClr val="accent4">
                    <a:lumMod val="50000"/>
                  </a:schemeClr>
                </a:solidFill>
              </a:defRPr>
            </a:lvl2pPr>
            <a:lvl3pPr marL="914400" indent="0">
              <a:buNone/>
              <a:defRPr sz="2400">
                <a:solidFill>
                  <a:schemeClr val="accent4">
                    <a:lumMod val="50000"/>
                  </a:schemeClr>
                </a:solidFill>
              </a:defRPr>
            </a:lvl3pPr>
            <a:lvl4pPr marL="1371600" indent="0">
              <a:buNone/>
              <a:defRPr sz="2400">
                <a:solidFill>
                  <a:schemeClr val="accent4">
                    <a:lumMod val="50000"/>
                  </a:schemeClr>
                </a:solidFill>
              </a:defRPr>
            </a:lvl4pPr>
            <a:lvl5pPr marL="1828800" indent="0">
              <a:buNone/>
              <a:defRPr sz="2400">
                <a:solidFill>
                  <a:schemeClr val="accent4">
                    <a:lumMod val="50000"/>
                  </a:schemeClr>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5923AB2-1E15-57F6-927A-E9C4CA882877}"/>
              </a:ext>
            </a:extLst>
          </p:cNvPr>
          <p:cNvSpPr>
            <a:spLocks noGrp="1"/>
          </p:cNvSpPr>
          <p:nvPr>
            <p:ph type="sldNum" sz="quarter" idx="10"/>
          </p:nvPr>
        </p:nvSpPr>
        <p:spPr/>
        <p:txBody>
          <a:bodyPr/>
          <a:lstStyle/>
          <a:p>
            <a:fld id="{47ADB458-BF8D-40BA-BAEB-49BC1FB66E9A}" type="slidenum">
              <a:rPr lang="en-US" smtClean="0"/>
              <a:t>‹#›</a:t>
            </a:fld>
            <a:endParaRPr lang="en-US"/>
          </a:p>
        </p:txBody>
      </p:sp>
      <p:pic>
        <p:nvPicPr>
          <p:cNvPr id="9" name="Picture 8">
            <a:extLst>
              <a:ext uri="{FF2B5EF4-FFF2-40B4-BE49-F238E27FC236}">
                <a16:creationId xmlns:a16="http://schemas.microsoft.com/office/drawing/2014/main" id="{A8D7C062-44CE-6C3F-4B7C-824093D3D7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Tree>
    <p:extLst>
      <p:ext uri="{BB962C8B-B14F-4D97-AF65-F5344CB8AC3E}">
        <p14:creationId xmlns:p14="http://schemas.microsoft.com/office/powerpoint/2010/main" val="106140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091850" y="344421"/>
            <a:ext cx="8067675" cy="1032046"/>
          </a:xfrm>
        </p:spPr>
        <p:txBody>
          <a:bodyPr/>
          <a:lstStyle>
            <a:lvl1pPr>
              <a:defRPr>
                <a:solidFill>
                  <a:schemeClr val="tx2"/>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7577" y="1582220"/>
            <a:ext cx="10456223" cy="4362623"/>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8461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_Green B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EF-105E-E36C-B590-562662F1331A}"/>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Source Sans Pro" panose="020B0503030403020204" pitchFamily="34" charset="0"/>
                <a:ea typeface="Source Sans Pro" panose="020B0503030403020204" pitchFamily="34" charset="0"/>
                <a:cs typeface="Aharoni" panose="02010803020104030203"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DE92446F-BA24-38E0-3D74-5444A486A0D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A135090-C8FB-92ED-0E7C-BBF790C1A5E8}"/>
              </a:ext>
            </a:extLst>
          </p:cNvPr>
          <p:cNvSpPr>
            <a:spLocks noGrp="1"/>
          </p:cNvSpPr>
          <p:nvPr>
            <p:ph type="sldNum" sz="quarter" idx="12"/>
          </p:nvPr>
        </p:nvSpPr>
        <p:spPr>
          <a:xfrm>
            <a:off x="8582025" y="6353173"/>
            <a:ext cx="2743200" cy="365125"/>
          </a:xfrm>
        </p:spPr>
        <p:txBody>
          <a:bodyPr/>
          <a:lstStyle/>
          <a:p>
            <a:fld id="{47ADB458-BF8D-40BA-BAEB-49BC1FB66E9A}" type="slidenum">
              <a:rPr lang="en-US" smtClean="0"/>
              <a:t>‹#›</a:t>
            </a:fld>
            <a:endParaRPr lang="en-US"/>
          </a:p>
        </p:txBody>
      </p:sp>
      <p:pic>
        <p:nvPicPr>
          <p:cNvPr id="9" name="Picture 8">
            <a:extLst>
              <a:ext uri="{FF2B5EF4-FFF2-40B4-BE49-F238E27FC236}">
                <a16:creationId xmlns:a16="http://schemas.microsoft.com/office/drawing/2014/main" id="{2EE57BAD-0715-370A-D88E-7A74B8924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3836619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091850" y="344421"/>
            <a:ext cx="8067675" cy="1032046"/>
          </a:xfrm>
        </p:spPr>
        <p:txBody>
          <a:bodyPr/>
          <a:lstStyle>
            <a:lvl1pPr>
              <a:defRPr>
                <a:solidFill>
                  <a:schemeClr val="tx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7577" y="1582220"/>
            <a:ext cx="10456223" cy="4362623"/>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125177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091850" y="344421"/>
            <a:ext cx="8067675" cy="1032046"/>
          </a:xfrm>
        </p:spPr>
        <p:txBody>
          <a:bodyPr/>
          <a:lstStyle>
            <a:lvl1pPr>
              <a:defRPr>
                <a:solidFill>
                  <a:schemeClr val="accent4">
                    <a:lumMod val="50000"/>
                  </a:schemeClr>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7577" y="1582220"/>
            <a:ext cx="10456223" cy="4362623"/>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1842447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Pictures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443480" y="354965"/>
            <a:ext cx="7305040" cy="1325563"/>
          </a:xfrm>
        </p:spPr>
        <p:txBody>
          <a:body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8208" y="2003461"/>
            <a:ext cx="4937513" cy="3873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1391B962-3A5E-024F-FC36-731C88AA541D}"/>
              </a:ext>
            </a:extLst>
          </p:cNvPr>
          <p:cNvSpPr>
            <a:spLocks noGrp="1"/>
          </p:cNvSpPr>
          <p:nvPr>
            <p:ph type="pic" idx="12"/>
          </p:nvPr>
        </p:nvSpPr>
        <p:spPr>
          <a:xfrm>
            <a:off x="6356280" y="2003461"/>
            <a:ext cx="4989105" cy="3873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298856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Pictures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443480" y="354965"/>
            <a:ext cx="7305040" cy="1325563"/>
          </a:xfrm>
        </p:spPr>
        <p:txBody>
          <a:bodyPr/>
          <a:lstStyle>
            <a:lvl1pPr>
              <a:defRPr>
                <a:solidFill>
                  <a:schemeClr val="tx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8208" y="2003461"/>
            <a:ext cx="4937513" cy="3873357"/>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1391B962-3A5E-024F-FC36-731C88AA541D}"/>
              </a:ext>
            </a:extLst>
          </p:cNvPr>
          <p:cNvSpPr>
            <a:spLocks noGrp="1"/>
          </p:cNvSpPr>
          <p:nvPr>
            <p:ph type="pic" idx="12"/>
          </p:nvPr>
        </p:nvSpPr>
        <p:spPr>
          <a:xfrm>
            <a:off x="6356280" y="2003461"/>
            <a:ext cx="4989105" cy="3873357"/>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57180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Pictures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443480" y="354965"/>
            <a:ext cx="7305040" cy="1325563"/>
          </a:xfrm>
        </p:spPr>
        <p:txBody>
          <a:bodyPr/>
          <a:lstStyle>
            <a:lvl1pPr>
              <a:defRPr>
                <a:solidFill>
                  <a:schemeClr val="accent4">
                    <a:lumMod val="50000"/>
                  </a:schemeClr>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8208" y="2003461"/>
            <a:ext cx="4937513" cy="3873357"/>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1391B962-3A5E-024F-FC36-731C88AA541D}"/>
              </a:ext>
            </a:extLst>
          </p:cNvPr>
          <p:cNvSpPr>
            <a:spLocks noGrp="1"/>
          </p:cNvSpPr>
          <p:nvPr>
            <p:ph type="pic" idx="12"/>
          </p:nvPr>
        </p:nvSpPr>
        <p:spPr>
          <a:xfrm>
            <a:off x="6356280" y="2003461"/>
            <a:ext cx="4989105" cy="3873357"/>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3189572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Pictures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443480" y="354965"/>
            <a:ext cx="7305040" cy="1325563"/>
          </a:xfrm>
        </p:spPr>
        <p:txBody>
          <a:body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8208" y="2357120"/>
            <a:ext cx="3254692" cy="2987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Picture Placeholder 2">
            <a:extLst>
              <a:ext uri="{FF2B5EF4-FFF2-40B4-BE49-F238E27FC236}">
                <a16:creationId xmlns:a16="http://schemas.microsoft.com/office/drawing/2014/main" id="{28D63ADF-571C-0BCF-DB97-07D8E8603673}"/>
              </a:ext>
            </a:extLst>
          </p:cNvPr>
          <p:cNvSpPr>
            <a:spLocks noGrp="1"/>
          </p:cNvSpPr>
          <p:nvPr>
            <p:ph type="pic" idx="1"/>
          </p:nvPr>
        </p:nvSpPr>
        <p:spPr>
          <a:xfrm>
            <a:off x="4468654" y="2357120"/>
            <a:ext cx="3254692" cy="2987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1391B962-3A5E-024F-FC36-731C88AA541D}"/>
              </a:ext>
            </a:extLst>
          </p:cNvPr>
          <p:cNvSpPr>
            <a:spLocks noGrp="1"/>
          </p:cNvSpPr>
          <p:nvPr>
            <p:ph type="pic" idx="12"/>
          </p:nvPr>
        </p:nvSpPr>
        <p:spPr>
          <a:xfrm>
            <a:off x="8090694" y="2357120"/>
            <a:ext cx="3254692" cy="2987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2061501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Pictures_Dark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443480" y="354965"/>
            <a:ext cx="7305040" cy="1325563"/>
          </a:xfrm>
        </p:spPr>
        <p:txBody>
          <a:bodyPr/>
          <a:lstStyle>
            <a:lvl1pPr>
              <a:defRPr>
                <a:solidFill>
                  <a:schemeClr val="tx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8208" y="2357120"/>
            <a:ext cx="3254692" cy="298704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Picture Placeholder 2">
            <a:extLst>
              <a:ext uri="{FF2B5EF4-FFF2-40B4-BE49-F238E27FC236}">
                <a16:creationId xmlns:a16="http://schemas.microsoft.com/office/drawing/2014/main" id="{28D63ADF-571C-0BCF-DB97-07D8E8603673}"/>
              </a:ext>
            </a:extLst>
          </p:cNvPr>
          <p:cNvSpPr>
            <a:spLocks noGrp="1"/>
          </p:cNvSpPr>
          <p:nvPr>
            <p:ph type="pic" idx="1"/>
          </p:nvPr>
        </p:nvSpPr>
        <p:spPr>
          <a:xfrm>
            <a:off x="4468654" y="2357120"/>
            <a:ext cx="3254692" cy="298704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1391B962-3A5E-024F-FC36-731C88AA541D}"/>
              </a:ext>
            </a:extLst>
          </p:cNvPr>
          <p:cNvSpPr>
            <a:spLocks noGrp="1"/>
          </p:cNvSpPr>
          <p:nvPr>
            <p:ph type="pic" idx="12"/>
          </p:nvPr>
        </p:nvSpPr>
        <p:spPr>
          <a:xfrm>
            <a:off x="8090694" y="2357120"/>
            <a:ext cx="3254692" cy="298704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1443849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Pictures_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5FD-ED99-55F0-59AB-2D4F1FBF7B81}"/>
              </a:ext>
            </a:extLst>
          </p:cNvPr>
          <p:cNvSpPr>
            <a:spLocks noGrp="1"/>
          </p:cNvSpPr>
          <p:nvPr>
            <p:ph type="title"/>
          </p:nvPr>
        </p:nvSpPr>
        <p:spPr>
          <a:xfrm>
            <a:off x="2443480" y="354965"/>
            <a:ext cx="7305040" cy="1325563"/>
          </a:xfrm>
        </p:spPr>
        <p:txBody>
          <a:bodyPr/>
          <a:lstStyle>
            <a:lvl1pPr>
              <a:defRPr>
                <a:solidFill>
                  <a:schemeClr val="accent4">
                    <a:lumMod val="50000"/>
                  </a:schemeClr>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BF66B95-6945-177F-0F35-3173B13F8D2C}"/>
              </a:ext>
            </a:extLst>
          </p:cNvPr>
          <p:cNvSpPr>
            <a:spLocks noGrp="1"/>
          </p:cNvSpPr>
          <p:nvPr>
            <p:ph type="pic" idx="11"/>
          </p:nvPr>
        </p:nvSpPr>
        <p:spPr>
          <a:xfrm>
            <a:off x="898208" y="2357120"/>
            <a:ext cx="3254692" cy="2987040"/>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Picture Placeholder 2">
            <a:extLst>
              <a:ext uri="{FF2B5EF4-FFF2-40B4-BE49-F238E27FC236}">
                <a16:creationId xmlns:a16="http://schemas.microsoft.com/office/drawing/2014/main" id="{28D63ADF-571C-0BCF-DB97-07D8E8603673}"/>
              </a:ext>
            </a:extLst>
          </p:cNvPr>
          <p:cNvSpPr>
            <a:spLocks noGrp="1"/>
          </p:cNvSpPr>
          <p:nvPr>
            <p:ph type="pic" idx="1"/>
          </p:nvPr>
        </p:nvSpPr>
        <p:spPr>
          <a:xfrm>
            <a:off x="4468654" y="2357120"/>
            <a:ext cx="3254692" cy="2987040"/>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a:extLst>
              <a:ext uri="{FF2B5EF4-FFF2-40B4-BE49-F238E27FC236}">
                <a16:creationId xmlns:a16="http://schemas.microsoft.com/office/drawing/2014/main" id="{1391B962-3A5E-024F-FC36-731C88AA541D}"/>
              </a:ext>
            </a:extLst>
          </p:cNvPr>
          <p:cNvSpPr>
            <a:spLocks noGrp="1"/>
          </p:cNvSpPr>
          <p:nvPr>
            <p:ph type="pic" idx="12"/>
          </p:nvPr>
        </p:nvSpPr>
        <p:spPr>
          <a:xfrm>
            <a:off x="8090694" y="2357120"/>
            <a:ext cx="3254692" cy="2987040"/>
          </a:xfrm>
        </p:spPr>
        <p:txBody>
          <a:bodyPr/>
          <a:lstStyle>
            <a:lvl1pPr marL="0" indent="0">
              <a:buNone/>
              <a:defRPr sz="3200">
                <a:solidFill>
                  <a:schemeClr val="accent4">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9D192A3E-85B0-5D2F-9246-B1515E5BB1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A950C9A9-B1C8-AF26-AF7C-978864B1E239}"/>
              </a:ext>
            </a:extLst>
          </p:cNvPr>
          <p:cNvSpPr>
            <a:spLocks noGrp="1"/>
          </p:cNvSpPr>
          <p:nvPr>
            <p:ph type="sldNum" sz="quarter" idx="10"/>
          </p:nvPr>
        </p:nvSpPr>
        <p:spPr/>
        <p:txBody>
          <a:bodyPr/>
          <a:lstStyle/>
          <a:p>
            <a:fld id="{47ADB458-BF8D-40BA-BAEB-49BC1FB66E9A}" type="slidenum">
              <a:rPr lang="en-US" smtClean="0"/>
              <a:t>‹#›</a:t>
            </a:fld>
            <a:endParaRPr lang="en-US"/>
          </a:p>
        </p:txBody>
      </p:sp>
    </p:spTree>
    <p:extLst>
      <p:ext uri="{BB962C8B-B14F-4D97-AF65-F5344CB8AC3E}">
        <p14:creationId xmlns:p14="http://schemas.microsoft.com/office/powerpoint/2010/main" val="2539674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_Gree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7448-1C41-F8F8-8093-2652B95E871C}"/>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0FA4C01B-15E7-497F-A4E5-4E379D25787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5" name="Slide Number Placeholder 4">
            <a:extLst>
              <a:ext uri="{FF2B5EF4-FFF2-40B4-BE49-F238E27FC236}">
                <a16:creationId xmlns:a16="http://schemas.microsoft.com/office/drawing/2014/main" id="{EC21474D-2240-3875-71EC-023B2A865F0D}"/>
              </a:ext>
            </a:extLst>
          </p:cNvPr>
          <p:cNvSpPr>
            <a:spLocks noGrp="1"/>
          </p:cNvSpPr>
          <p:nvPr>
            <p:ph type="sldNum" sz="quarter" idx="12"/>
          </p:nvPr>
        </p:nvSpPr>
        <p:spPr/>
        <p:txBody>
          <a:bodyPr/>
          <a:lstStyle/>
          <a:p>
            <a:fld id="{47ADB458-BF8D-40BA-BAEB-49BC1FB66E9A}" type="slidenum">
              <a:rPr lang="en-US" smtClean="0"/>
              <a:t>‹#›</a:t>
            </a:fld>
            <a:endParaRPr lang="en-US"/>
          </a:p>
        </p:txBody>
      </p:sp>
      <p:sp>
        <p:nvSpPr>
          <p:cNvPr id="4" name="Table Placeholder 3">
            <a:extLst>
              <a:ext uri="{FF2B5EF4-FFF2-40B4-BE49-F238E27FC236}">
                <a16:creationId xmlns:a16="http://schemas.microsoft.com/office/drawing/2014/main" id="{D7BEBBCA-3BC6-416F-B790-43D58B8C158E}"/>
              </a:ext>
            </a:extLst>
          </p:cNvPr>
          <p:cNvSpPr>
            <a:spLocks noGrp="1"/>
          </p:cNvSpPr>
          <p:nvPr>
            <p:ph type="tbl" sz="quarter" idx="13"/>
          </p:nvPr>
        </p:nvSpPr>
        <p:spPr>
          <a:xfrm>
            <a:off x="897577" y="2033587"/>
            <a:ext cx="10456862" cy="3979863"/>
          </a:xfrm>
        </p:spPr>
        <p:txBody>
          <a:bodyPr/>
          <a:lstStyle/>
          <a:p>
            <a:r>
              <a:rPr lang="en-US"/>
              <a:t>Click icon to add table</a:t>
            </a:r>
          </a:p>
        </p:txBody>
      </p:sp>
    </p:spTree>
    <p:extLst>
      <p:ext uri="{BB962C8B-B14F-4D97-AF65-F5344CB8AC3E}">
        <p14:creationId xmlns:p14="http://schemas.microsoft.com/office/powerpoint/2010/main" val="535499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_Dark G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7448-1C41-F8F8-8093-2652B95E871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6" name="Picture 5">
            <a:extLst>
              <a:ext uri="{FF2B5EF4-FFF2-40B4-BE49-F238E27FC236}">
                <a16:creationId xmlns:a16="http://schemas.microsoft.com/office/drawing/2014/main" id="{0FA4C01B-15E7-497F-A4E5-4E379D25787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5" name="Slide Number Placeholder 4">
            <a:extLst>
              <a:ext uri="{FF2B5EF4-FFF2-40B4-BE49-F238E27FC236}">
                <a16:creationId xmlns:a16="http://schemas.microsoft.com/office/drawing/2014/main" id="{EC21474D-2240-3875-71EC-023B2A865F0D}"/>
              </a:ext>
            </a:extLst>
          </p:cNvPr>
          <p:cNvSpPr>
            <a:spLocks noGrp="1"/>
          </p:cNvSpPr>
          <p:nvPr>
            <p:ph type="sldNum" sz="quarter" idx="12"/>
          </p:nvPr>
        </p:nvSpPr>
        <p:spPr/>
        <p:txBody>
          <a:bodyPr/>
          <a:lstStyle/>
          <a:p>
            <a:fld id="{47ADB458-BF8D-40BA-BAEB-49BC1FB66E9A}" type="slidenum">
              <a:rPr lang="en-US" smtClean="0"/>
              <a:t>‹#›</a:t>
            </a:fld>
            <a:endParaRPr lang="en-US"/>
          </a:p>
        </p:txBody>
      </p:sp>
      <p:sp>
        <p:nvSpPr>
          <p:cNvPr id="4" name="Table Placeholder 3">
            <a:extLst>
              <a:ext uri="{FF2B5EF4-FFF2-40B4-BE49-F238E27FC236}">
                <a16:creationId xmlns:a16="http://schemas.microsoft.com/office/drawing/2014/main" id="{F7E56CD6-642F-4B76-94E1-1E78FE7C2D69}"/>
              </a:ext>
            </a:extLst>
          </p:cNvPr>
          <p:cNvSpPr>
            <a:spLocks noGrp="1"/>
          </p:cNvSpPr>
          <p:nvPr>
            <p:ph type="tbl" sz="quarter" idx="13"/>
          </p:nvPr>
        </p:nvSpPr>
        <p:spPr>
          <a:xfrm>
            <a:off x="838200" y="2029619"/>
            <a:ext cx="10515600" cy="3987800"/>
          </a:xfrm>
        </p:spPr>
        <p:txBody>
          <a:bodyPr/>
          <a:lstStyle/>
          <a:p>
            <a:r>
              <a:rPr lang="en-US"/>
              <a:t>Click icon to add table</a:t>
            </a:r>
          </a:p>
        </p:txBody>
      </p:sp>
    </p:spTree>
    <p:extLst>
      <p:ext uri="{BB962C8B-B14F-4D97-AF65-F5344CB8AC3E}">
        <p14:creationId xmlns:p14="http://schemas.microsoft.com/office/powerpoint/2010/main" val="12816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_Dark GR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EF-105E-E36C-B590-562662F1331A}"/>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Source Sans Pro" panose="020B0503030403020204" pitchFamily="34" charset="0"/>
                <a:ea typeface="Source Sans Pro" panose="020B0503030403020204" pitchFamily="34" charset="0"/>
                <a:cs typeface="Aharoni" panose="02010803020104030203"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DE92446F-BA24-38E0-3D74-5444A486A0D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A135090-C8FB-92ED-0E7C-BBF790C1A5E8}"/>
              </a:ext>
            </a:extLst>
          </p:cNvPr>
          <p:cNvSpPr>
            <a:spLocks noGrp="1"/>
          </p:cNvSpPr>
          <p:nvPr>
            <p:ph type="sldNum" sz="quarter" idx="12"/>
          </p:nvPr>
        </p:nvSpPr>
        <p:spPr>
          <a:xfrm>
            <a:off x="8582025" y="6353173"/>
            <a:ext cx="2743200" cy="365125"/>
          </a:xfrm>
        </p:spPr>
        <p:txBody>
          <a:bodyPr/>
          <a:lstStyle/>
          <a:p>
            <a:fld id="{47ADB458-BF8D-40BA-BAEB-49BC1FB66E9A}" type="slidenum">
              <a:rPr lang="en-US" smtClean="0"/>
              <a:t>‹#›</a:t>
            </a:fld>
            <a:endParaRPr lang="en-US"/>
          </a:p>
        </p:txBody>
      </p:sp>
      <p:pic>
        <p:nvPicPr>
          <p:cNvPr id="9" name="Picture 8">
            <a:extLst>
              <a:ext uri="{FF2B5EF4-FFF2-40B4-BE49-F238E27FC236}">
                <a16:creationId xmlns:a16="http://schemas.microsoft.com/office/drawing/2014/main" id="{2EE57BAD-0715-370A-D88E-7A74B8924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1095202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_Brow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7448-1C41-F8F8-8093-2652B95E871C}"/>
              </a:ext>
            </a:extLst>
          </p:cNvPr>
          <p:cNvSpPr>
            <a:spLocks noGrp="1"/>
          </p:cNvSpPr>
          <p:nvPr>
            <p:ph type="title"/>
          </p:nvPr>
        </p:nvSpPr>
        <p:spPr/>
        <p:txBody>
          <a:bodyPr/>
          <a:lstStyle>
            <a:lvl1pPr>
              <a:defRPr>
                <a:solidFill>
                  <a:schemeClr val="accent4">
                    <a:lumMod val="50000"/>
                  </a:schemeClr>
                </a:solidFill>
              </a:defRPr>
            </a:lvl1pPr>
          </a:lstStyle>
          <a:p>
            <a:r>
              <a:rPr lang="en-US"/>
              <a:t>Click to edit Master title style</a:t>
            </a:r>
          </a:p>
        </p:txBody>
      </p:sp>
      <p:pic>
        <p:nvPicPr>
          <p:cNvPr id="6" name="Picture 5">
            <a:extLst>
              <a:ext uri="{FF2B5EF4-FFF2-40B4-BE49-F238E27FC236}">
                <a16:creationId xmlns:a16="http://schemas.microsoft.com/office/drawing/2014/main" id="{0FA4C01B-15E7-497F-A4E5-4E379D25787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5" name="Slide Number Placeholder 4">
            <a:extLst>
              <a:ext uri="{FF2B5EF4-FFF2-40B4-BE49-F238E27FC236}">
                <a16:creationId xmlns:a16="http://schemas.microsoft.com/office/drawing/2014/main" id="{EC21474D-2240-3875-71EC-023B2A865F0D}"/>
              </a:ext>
            </a:extLst>
          </p:cNvPr>
          <p:cNvSpPr>
            <a:spLocks noGrp="1"/>
          </p:cNvSpPr>
          <p:nvPr>
            <p:ph type="sldNum" sz="quarter" idx="12"/>
          </p:nvPr>
        </p:nvSpPr>
        <p:spPr/>
        <p:txBody>
          <a:bodyPr/>
          <a:lstStyle/>
          <a:p>
            <a:fld id="{47ADB458-BF8D-40BA-BAEB-49BC1FB66E9A}" type="slidenum">
              <a:rPr lang="en-US" smtClean="0"/>
              <a:t>‹#›</a:t>
            </a:fld>
            <a:endParaRPr lang="en-US"/>
          </a:p>
        </p:txBody>
      </p:sp>
      <p:sp>
        <p:nvSpPr>
          <p:cNvPr id="4" name="Table Placeholder 3">
            <a:extLst>
              <a:ext uri="{FF2B5EF4-FFF2-40B4-BE49-F238E27FC236}">
                <a16:creationId xmlns:a16="http://schemas.microsoft.com/office/drawing/2014/main" id="{DCA50AEF-42D9-4897-9BDE-471236814782}"/>
              </a:ext>
            </a:extLst>
          </p:cNvPr>
          <p:cNvSpPr>
            <a:spLocks noGrp="1"/>
          </p:cNvSpPr>
          <p:nvPr>
            <p:ph type="tbl" sz="quarter" idx="13"/>
          </p:nvPr>
        </p:nvSpPr>
        <p:spPr>
          <a:xfrm>
            <a:off x="838200" y="2033587"/>
            <a:ext cx="10515602" cy="3979863"/>
          </a:xfrm>
        </p:spPr>
        <p:txBody>
          <a:bodyPr/>
          <a:lstStyle/>
          <a:p>
            <a:r>
              <a:rPr lang="en-US"/>
              <a:t>Click icon to add table</a:t>
            </a:r>
          </a:p>
        </p:txBody>
      </p:sp>
    </p:spTree>
    <p:extLst>
      <p:ext uri="{BB962C8B-B14F-4D97-AF65-F5344CB8AC3E}">
        <p14:creationId xmlns:p14="http://schemas.microsoft.com/office/powerpoint/2010/main" val="130238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_Brown BG">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EF-105E-E36C-B590-562662F1331A}"/>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Source Sans Pro" panose="020B0503030403020204" pitchFamily="34" charset="0"/>
                <a:ea typeface="Source Sans Pro" panose="020B0503030403020204" pitchFamily="34" charset="0"/>
                <a:cs typeface="Aharoni" panose="02010803020104030203"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DE92446F-BA24-38E0-3D74-5444A486A0D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A135090-C8FB-92ED-0E7C-BBF790C1A5E8}"/>
              </a:ext>
            </a:extLst>
          </p:cNvPr>
          <p:cNvSpPr>
            <a:spLocks noGrp="1"/>
          </p:cNvSpPr>
          <p:nvPr>
            <p:ph type="sldNum" sz="quarter" idx="12"/>
          </p:nvPr>
        </p:nvSpPr>
        <p:spPr>
          <a:xfrm>
            <a:off x="8582025" y="6353173"/>
            <a:ext cx="2743200" cy="365125"/>
          </a:xfrm>
        </p:spPr>
        <p:txBody>
          <a:bodyPr/>
          <a:lstStyle/>
          <a:p>
            <a:fld id="{47ADB458-BF8D-40BA-BAEB-49BC1FB66E9A}" type="slidenum">
              <a:rPr lang="en-US" smtClean="0"/>
              <a:t>‹#›</a:t>
            </a:fld>
            <a:endParaRPr lang="en-US"/>
          </a:p>
        </p:txBody>
      </p:sp>
      <p:pic>
        <p:nvPicPr>
          <p:cNvPr id="10" name="Picture 9">
            <a:extLst>
              <a:ext uri="{FF2B5EF4-FFF2-40B4-BE49-F238E27FC236}">
                <a16:creationId xmlns:a16="http://schemas.microsoft.com/office/drawing/2014/main" id="{DE170FCF-9542-8CDB-0754-1C6F4E6C3C5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34" y="6168454"/>
            <a:ext cx="763524" cy="549737"/>
          </a:xfrm>
          <a:prstGeom prst="rect">
            <a:avLst/>
          </a:prstGeom>
        </p:spPr>
      </p:pic>
    </p:spTree>
    <p:extLst>
      <p:ext uri="{BB962C8B-B14F-4D97-AF65-F5344CB8AC3E}">
        <p14:creationId xmlns:p14="http://schemas.microsoft.com/office/powerpoint/2010/main" val="9363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_Green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D587-8AC4-186F-DCE3-47626DDF9A88}"/>
              </a:ext>
            </a:extLst>
          </p:cNvPr>
          <p:cNvSpPr>
            <a:spLocks noGrp="1"/>
          </p:cNvSpPr>
          <p:nvPr>
            <p:ph type="title"/>
          </p:nvPr>
        </p:nvSpPr>
        <p:spPr>
          <a:xfrm>
            <a:off x="788277" y="2676825"/>
            <a:ext cx="7822323" cy="1504349"/>
          </a:xfrm>
        </p:spPr>
        <p:txBody>
          <a:bodyPr/>
          <a:lstStyle>
            <a:lvl1pPr>
              <a:defRPr>
                <a:solidFill>
                  <a:schemeClr val="tx2"/>
                </a:solidFill>
              </a:defRPr>
            </a:lvl1pPr>
          </a:lstStyle>
          <a:p>
            <a:r>
              <a:rPr lang="en-US"/>
              <a:t>Click to edit Master title style</a:t>
            </a:r>
          </a:p>
        </p:txBody>
      </p:sp>
      <p:sp>
        <p:nvSpPr>
          <p:cNvPr id="4" name="Subtitle 2">
            <a:extLst>
              <a:ext uri="{FF2B5EF4-FFF2-40B4-BE49-F238E27FC236}">
                <a16:creationId xmlns:a16="http://schemas.microsoft.com/office/drawing/2014/main" id="{709519A5-D2D9-2EF4-1DB1-F6406B3AD8EC}"/>
              </a:ext>
            </a:extLst>
          </p:cNvPr>
          <p:cNvSpPr>
            <a:spLocks noGrp="1"/>
          </p:cNvSpPr>
          <p:nvPr>
            <p:ph type="subTitle" idx="1"/>
          </p:nvPr>
        </p:nvSpPr>
        <p:spPr>
          <a:xfrm>
            <a:off x="1989083" y="4312320"/>
            <a:ext cx="6621517" cy="956442"/>
          </a:xfrm>
        </p:spPr>
        <p:txBody>
          <a:bodyPr/>
          <a:lstStyle>
            <a:lvl1pPr marL="0" indent="0" algn="ctr">
              <a:buNone/>
              <a:defRPr sz="2400">
                <a:solidFill>
                  <a:schemeClr val="tx2"/>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432429A-0D85-0EE3-2089-AF57D00016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FB508CAC-612D-113F-58D8-A34E3C434854}"/>
              </a:ext>
            </a:extLst>
          </p:cNvPr>
          <p:cNvSpPr>
            <a:spLocks noGrp="1"/>
          </p:cNvSpPr>
          <p:nvPr>
            <p:ph type="sldNum" sz="quarter" idx="10"/>
          </p:nvPr>
        </p:nvSpPr>
        <p:spPr/>
        <p:txBody>
          <a:bodyPr/>
          <a:lstStyle>
            <a:lvl1pPr>
              <a:defRPr>
                <a:solidFill>
                  <a:schemeClr val="bg1"/>
                </a:solidFill>
              </a:defRPr>
            </a:lvl1pPr>
          </a:lstStyle>
          <a:p>
            <a:fld id="{47ADB458-BF8D-40BA-BAEB-49BC1FB66E9A}" type="slidenum">
              <a:rPr lang="en-US" smtClean="0"/>
              <a:pPr/>
              <a:t>‹#›</a:t>
            </a:fld>
            <a:endParaRPr lang="en-US"/>
          </a:p>
        </p:txBody>
      </p:sp>
    </p:spTree>
    <p:extLst>
      <p:ext uri="{BB962C8B-B14F-4D97-AF65-F5344CB8AC3E}">
        <p14:creationId xmlns:p14="http://schemas.microsoft.com/office/powerpoint/2010/main" val="192589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_Dark GR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D587-8AC4-186F-DCE3-47626DDF9A88}"/>
              </a:ext>
            </a:extLst>
          </p:cNvPr>
          <p:cNvSpPr>
            <a:spLocks noGrp="1"/>
          </p:cNvSpPr>
          <p:nvPr>
            <p:ph type="title"/>
          </p:nvPr>
        </p:nvSpPr>
        <p:spPr>
          <a:xfrm>
            <a:off x="788277" y="2676825"/>
            <a:ext cx="7822323" cy="1504349"/>
          </a:xfr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709519A5-D2D9-2EF4-1DB1-F6406B3AD8EC}"/>
              </a:ext>
            </a:extLst>
          </p:cNvPr>
          <p:cNvSpPr>
            <a:spLocks noGrp="1"/>
          </p:cNvSpPr>
          <p:nvPr>
            <p:ph type="subTitle" idx="1"/>
          </p:nvPr>
        </p:nvSpPr>
        <p:spPr>
          <a:xfrm>
            <a:off x="1989083" y="4312320"/>
            <a:ext cx="6621517" cy="956442"/>
          </a:xfrm>
        </p:spPr>
        <p:txBody>
          <a:bodyPr/>
          <a:lstStyle>
            <a:lvl1pPr marL="0" indent="0" algn="ctr">
              <a:buNone/>
              <a:defRPr sz="240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432429A-0D85-0EE3-2089-AF57D00016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608" y="6207148"/>
            <a:ext cx="764969" cy="549951"/>
          </a:xfrm>
          <a:prstGeom prst="rect">
            <a:avLst/>
          </a:prstGeom>
        </p:spPr>
      </p:pic>
      <p:sp>
        <p:nvSpPr>
          <p:cNvPr id="3" name="Slide Number Placeholder 2">
            <a:extLst>
              <a:ext uri="{FF2B5EF4-FFF2-40B4-BE49-F238E27FC236}">
                <a16:creationId xmlns:a16="http://schemas.microsoft.com/office/drawing/2014/main" id="{FB508CAC-612D-113F-58D8-A34E3C434854}"/>
              </a:ext>
            </a:extLst>
          </p:cNvPr>
          <p:cNvSpPr>
            <a:spLocks noGrp="1"/>
          </p:cNvSpPr>
          <p:nvPr>
            <p:ph type="sldNum" sz="quarter" idx="10"/>
          </p:nvPr>
        </p:nvSpPr>
        <p:spPr/>
        <p:txBody>
          <a:bodyPr/>
          <a:lstStyle>
            <a:lvl1pPr>
              <a:defRPr>
                <a:solidFill>
                  <a:schemeClr val="bg1"/>
                </a:solidFill>
              </a:defRPr>
            </a:lvl1pPr>
          </a:lstStyle>
          <a:p>
            <a:fld id="{47ADB458-BF8D-40BA-BAEB-49BC1FB66E9A}" type="slidenum">
              <a:rPr lang="en-US" smtClean="0"/>
              <a:pPr/>
              <a:t>‹#›</a:t>
            </a:fld>
            <a:endParaRPr lang="en-US"/>
          </a:p>
        </p:txBody>
      </p:sp>
    </p:spTree>
    <p:extLst>
      <p:ext uri="{BB962C8B-B14F-4D97-AF65-F5344CB8AC3E}">
        <p14:creationId xmlns:p14="http://schemas.microsoft.com/office/powerpoint/2010/main" val="23249054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01E1A-6968-FE02-388C-08E19F25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0B4453-317D-9CC2-FA35-4EAADA869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22E56F-1250-BC52-578E-EBF4FA55BF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47ADB458-BF8D-40BA-BAEB-49BC1FB66E9A}" type="slidenum">
              <a:rPr lang="en-US" smtClean="0"/>
              <a:pPr/>
              <a:t>‹#›</a:t>
            </a:fld>
            <a:endParaRPr lang="en-US"/>
          </a:p>
        </p:txBody>
      </p:sp>
    </p:spTree>
    <p:extLst>
      <p:ext uri="{BB962C8B-B14F-4D97-AF65-F5344CB8AC3E}">
        <p14:creationId xmlns:p14="http://schemas.microsoft.com/office/powerpoint/2010/main" val="4165317138"/>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705" r:id="rId3"/>
    <p:sldLayoutId id="2147483685" r:id="rId4"/>
    <p:sldLayoutId id="2147483677" r:id="rId5"/>
    <p:sldLayoutId id="2147483686" r:id="rId6"/>
    <p:sldLayoutId id="2147483676" r:id="rId7"/>
    <p:sldLayoutId id="2147483678" r:id="rId8"/>
    <p:sldLayoutId id="2147483688" r:id="rId9"/>
    <p:sldLayoutId id="2147483679" r:id="rId10"/>
    <p:sldLayoutId id="2147483661" r:id="rId11"/>
    <p:sldLayoutId id="2147483680" r:id="rId12"/>
    <p:sldLayoutId id="2147483689" r:id="rId13"/>
    <p:sldLayoutId id="2147483674" r:id="rId14"/>
    <p:sldLayoutId id="2147483681" r:id="rId15"/>
    <p:sldLayoutId id="2147483690" r:id="rId16"/>
    <p:sldLayoutId id="2147483682" r:id="rId17"/>
    <p:sldLayoutId id="2147483663" r:id="rId18"/>
    <p:sldLayoutId id="2147483684" r:id="rId19"/>
    <p:sldLayoutId id="2147483691" r:id="rId20"/>
    <p:sldLayoutId id="2147483683" r:id="rId21"/>
    <p:sldLayoutId id="2147483653" r:id="rId22"/>
    <p:sldLayoutId id="2147483692" r:id="rId23"/>
    <p:sldLayoutId id="2147483668" r:id="rId24"/>
    <p:sldLayoutId id="2147483652" r:id="rId25"/>
    <p:sldLayoutId id="2147483693" r:id="rId26"/>
    <p:sldLayoutId id="2147483669" r:id="rId27"/>
    <p:sldLayoutId id="2147483667" r:id="rId28"/>
    <p:sldLayoutId id="2147483694" r:id="rId29"/>
    <p:sldLayoutId id="2147483670" r:id="rId30"/>
    <p:sldLayoutId id="2147483660" r:id="rId31"/>
    <p:sldLayoutId id="2147483695" r:id="rId32"/>
    <p:sldLayoutId id="2147483706" r:id="rId33"/>
    <p:sldLayoutId id="2147483656" r:id="rId34"/>
    <p:sldLayoutId id="2147483696" r:id="rId35"/>
    <p:sldLayoutId id="2147483707" r:id="rId36"/>
    <p:sldLayoutId id="2147483671" r:id="rId37"/>
    <p:sldLayoutId id="2147483697" r:id="rId38"/>
    <p:sldLayoutId id="2147483708" r:id="rId39"/>
    <p:sldLayoutId id="2147483657" r:id="rId40"/>
    <p:sldLayoutId id="2147483698" r:id="rId41"/>
    <p:sldLayoutId id="2147483709" r:id="rId42"/>
    <p:sldLayoutId id="2147483664" r:id="rId43"/>
    <p:sldLayoutId id="2147483699" r:id="rId44"/>
    <p:sldLayoutId id="2147483710" r:id="rId45"/>
    <p:sldLayoutId id="2147483665" r:id="rId46"/>
    <p:sldLayoutId id="2147483700" r:id="rId47"/>
    <p:sldLayoutId id="2147483711" r:id="rId48"/>
    <p:sldLayoutId id="2147483673" r:id="rId49"/>
    <p:sldLayoutId id="2147483701" r:id="rId50"/>
    <p:sldLayoutId id="2147483712" r:id="rId51"/>
    <p:sldLayoutId id="2147483672" r:id="rId52"/>
    <p:sldLayoutId id="2147483702" r:id="rId53"/>
    <p:sldLayoutId id="2147483713" r:id="rId54"/>
    <p:sldLayoutId id="2147483666" r:id="rId55"/>
    <p:sldLayoutId id="2147483703" r:id="rId56"/>
    <p:sldLayoutId id="2147483714" r:id="rId57"/>
    <p:sldLayoutId id="2147483654" r:id="rId58"/>
    <p:sldLayoutId id="2147483704" r:id="rId59"/>
    <p:sldLayoutId id="2147483715" r:id="rId60"/>
  </p:sldLayoutIdLst>
  <p:txStyles>
    <p:titleStyle>
      <a:lvl1pPr algn="l" defTabSz="914400" rtl="0" eaLnBrk="1" latinLnBrk="0" hangingPunct="1">
        <a:lnSpc>
          <a:spcPct val="90000"/>
        </a:lnSpc>
        <a:spcBef>
          <a:spcPct val="0"/>
        </a:spcBef>
        <a:buNone/>
        <a:defRPr sz="4400" b="1" kern="1200">
          <a:solidFill>
            <a:schemeClr val="tx2"/>
          </a:solidFill>
          <a:latin typeface="Source Sans Pro" panose="020B0503030403020204" pitchFamily="34" charset="0"/>
          <a:ea typeface="Source Sans Pro" panose="020B0503030403020204" pitchFamily="34" charset="0"/>
          <a:cs typeface="Aharoni" panose="020108030201040302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0.xml"/><Relationship Id="rId1" Type="http://schemas.openxmlformats.org/officeDocument/2006/relationships/video" Target="https://www.youtube.com/embed/ouXhi_CfBVg?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png"/><Relationship Id="rId18" Type="http://schemas.openxmlformats.org/officeDocument/2006/relationships/customXml" Target="../ink/ink8.xml"/><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customXml" Target="../ink/ink5.xml"/><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5.xml"/><Relationship Id="rId6" Type="http://schemas.openxmlformats.org/officeDocument/2006/relationships/customXml" Target="../ink/ink2.xml"/><Relationship Id="rId11" Type="http://schemas.openxmlformats.org/officeDocument/2006/relationships/image" Target="../media/image11.png"/><Relationship Id="rId24" Type="http://schemas.openxmlformats.org/officeDocument/2006/relationships/customXml" Target="../ink/ink11.xml"/><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customXml" Target="../ink/ink4.xml"/><Relationship Id="rId19" Type="http://schemas.openxmlformats.org/officeDocument/2006/relationships/image" Target="../media/image15.png"/><Relationship Id="rId4" Type="http://schemas.openxmlformats.org/officeDocument/2006/relationships/customXml" Target="../ink/ink1.xml"/><Relationship Id="rId9" Type="http://schemas.openxmlformats.org/officeDocument/2006/relationships/image" Target="../media/image10.png"/><Relationship Id="rId14" Type="http://schemas.openxmlformats.org/officeDocument/2006/relationships/customXml" Target="../ink/ink6.xml"/><Relationship Id="rId22" Type="http://schemas.openxmlformats.org/officeDocument/2006/relationships/customXml" Target="../ink/ink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56EA-9908-DAE9-7953-E899BAE84373}"/>
              </a:ext>
            </a:extLst>
          </p:cNvPr>
          <p:cNvSpPr>
            <a:spLocks noGrp="1"/>
          </p:cNvSpPr>
          <p:nvPr>
            <p:ph type="ctrTitle"/>
          </p:nvPr>
        </p:nvSpPr>
        <p:spPr/>
        <p:txBody>
          <a:bodyPr>
            <a:normAutofit/>
          </a:bodyPr>
          <a:lstStyle/>
          <a:p>
            <a:r>
              <a:rPr lang="en-US"/>
              <a:t>How to Use the 5 Alive Student Assessment Tool</a:t>
            </a:r>
          </a:p>
        </p:txBody>
      </p:sp>
      <p:sp>
        <p:nvSpPr>
          <p:cNvPr id="3" name="Subtitle 2">
            <a:extLst>
              <a:ext uri="{FF2B5EF4-FFF2-40B4-BE49-F238E27FC236}">
                <a16:creationId xmlns:a16="http://schemas.microsoft.com/office/drawing/2014/main" id="{9F9D93B1-543E-4EDC-9A29-884CF08987C6}"/>
              </a:ext>
            </a:extLst>
          </p:cNvPr>
          <p:cNvSpPr>
            <a:spLocks noGrp="1"/>
          </p:cNvSpPr>
          <p:nvPr>
            <p:ph type="subTitle" idx="1"/>
          </p:nvPr>
        </p:nvSpPr>
        <p:spPr/>
        <p:txBody>
          <a:bodyPr/>
          <a:lstStyle/>
          <a:p>
            <a:r>
              <a:rPr lang="en-US"/>
              <a:t>Social Policy Research Associates</a:t>
            </a:r>
          </a:p>
          <a:p>
            <a:r>
              <a:rPr lang="en-US"/>
              <a:t>December 4, 2024</a:t>
            </a:r>
          </a:p>
        </p:txBody>
      </p:sp>
    </p:spTree>
    <p:extLst>
      <p:ext uri="{BB962C8B-B14F-4D97-AF65-F5344CB8AC3E}">
        <p14:creationId xmlns:p14="http://schemas.microsoft.com/office/powerpoint/2010/main" val="317300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C9C1-0DD4-3B8E-62B6-1511812FA27D}"/>
              </a:ext>
            </a:extLst>
          </p:cNvPr>
          <p:cNvSpPr>
            <a:spLocks noGrp="1"/>
          </p:cNvSpPr>
          <p:nvPr>
            <p:ph type="title"/>
          </p:nvPr>
        </p:nvSpPr>
        <p:spPr/>
        <p:txBody>
          <a:bodyPr/>
          <a:lstStyle/>
          <a:p>
            <a:r>
              <a:rPr lang="en-US"/>
              <a:t>Planning Steps</a:t>
            </a:r>
          </a:p>
        </p:txBody>
      </p:sp>
      <p:sp>
        <p:nvSpPr>
          <p:cNvPr id="3" name="Content Placeholder 2">
            <a:extLst>
              <a:ext uri="{FF2B5EF4-FFF2-40B4-BE49-F238E27FC236}">
                <a16:creationId xmlns:a16="http://schemas.microsoft.com/office/drawing/2014/main" id="{0951E604-EEE6-5ADF-13D3-78D04B28461A}"/>
              </a:ext>
            </a:extLst>
          </p:cNvPr>
          <p:cNvSpPr>
            <a:spLocks noGrp="1"/>
          </p:cNvSpPr>
          <p:nvPr>
            <p:ph sz="half" idx="1"/>
          </p:nvPr>
        </p:nvSpPr>
        <p:spPr/>
        <p:txBody>
          <a:bodyPr/>
          <a:lstStyle/>
          <a:p>
            <a:pPr marL="0" indent="0">
              <a:buNone/>
            </a:pPr>
            <a:r>
              <a:rPr lang="en-US" b="1"/>
              <a:t>Step 1: Identify how the assessment process will be integrated into your SEL programming</a:t>
            </a:r>
          </a:p>
          <a:p>
            <a:pPr marL="0" indent="0">
              <a:buNone/>
            </a:pPr>
            <a:endParaRPr lang="en-US" b="1"/>
          </a:p>
          <a:p>
            <a:pPr marL="0" indent="0">
              <a:buNone/>
            </a:pPr>
            <a:r>
              <a:rPr lang="en-US" b="1"/>
              <a:t>Step 2: Determine assessment logistics</a:t>
            </a:r>
          </a:p>
          <a:p>
            <a:pPr marL="0" indent="0">
              <a:buNone/>
            </a:pPr>
            <a:endParaRPr lang="en-US" b="1"/>
          </a:p>
          <a:p>
            <a:pPr marL="0" indent="0">
              <a:buNone/>
            </a:pPr>
            <a:r>
              <a:rPr lang="en-US" b="1"/>
              <a:t>Step 3: Set aside ample preparation time for staff before assessment administration. </a:t>
            </a:r>
          </a:p>
          <a:p>
            <a:pPr marL="0" indent="0">
              <a:buNone/>
            </a:pPr>
            <a:endParaRPr lang="en-US" b="1"/>
          </a:p>
        </p:txBody>
      </p:sp>
      <p:sp>
        <p:nvSpPr>
          <p:cNvPr id="5" name="Rectangle 4">
            <a:extLst>
              <a:ext uri="{FF2B5EF4-FFF2-40B4-BE49-F238E27FC236}">
                <a16:creationId xmlns:a16="http://schemas.microsoft.com/office/drawing/2014/main" id="{10DA8085-DE79-45E4-712A-26B33B3EF31D}"/>
              </a:ext>
            </a:extLst>
          </p:cNvPr>
          <p:cNvSpPr/>
          <p:nvPr/>
        </p:nvSpPr>
        <p:spPr>
          <a:xfrm>
            <a:off x="8722593" y="240232"/>
            <a:ext cx="2629619" cy="1323439"/>
          </a:xfrm>
          <a:prstGeom prst="rect">
            <a:avLst/>
          </a:prstGeom>
          <a:noFill/>
        </p:spPr>
        <p:txBody>
          <a:bodyPr wrap="square" lIns="91440" tIns="45720" rIns="91440" bIns="45720">
            <a:spAutoFit/>
          </a:bodyPr>
          <a:lstStyle/>
          <a:p>
            <a:pPr algn="ctr"/>
            <a:r>
              <a:rPr lang="en-US" sz="4000" b="1">
                <a:ln w="22225">
                  <a:solidFill>
                    <a:schemeClr val="accent2"/>
                  </a:solidFill>
                  <a:prstDash val="solid"/>
                </a:ln>
                <a:solidFill>
                  <a:schemeClr val="accent2">
                    <a:lumMod val="40000"/>
                    <a:lumOff val="60000"/>
                  </a:schemeClr>
                </a:solidFill>
              </a:rPr>
              <a:t>User Guide (pg. 7-8)</a:t>
            </a:r>
          </a:p>
        </p:txBody>
      </p:sp>
    </p:spTree>
    <p:extLst>
      <p:ext uri="{BB962C8B-B14F-4D97-AF65-F5344CB8AC3E}">
        <p14:creationId xmlns:p14="http://schemas.microsoft.com/office/powerpoint/2010/main" val="283528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1238-9A78-39E7-2186-EDA4B33D9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F7073-B875-CF2E-88EE-A02CA37A024A}"/>
              </a:ext>
            </a:extLst>
          </p:cNvPr>
          <p:cNvSpPr>
            <a:spLocks noGrp="1"/>
          </p:cNvSpPr>
          <p:nvPr>
            <p:ph type="title"/>
          </p:nvPr>
        </p:nvSpPr>
        <p:spPr/>
        <p:txBody>
          <a:bodyPr/>
          <a:lstStyle/>
          <a:p>
            <a:r>
              <a:rPr lang="en-US"/>
              <a:t>Assessment Steps</a:t>
            </a:r>
          </a:p>
        </p:txBody>
      </p:sp>
      <p:sp>
        <p:nvSpPr>
          <p:cNvPr id="3" name="Content Placeholder 2">
            <a:extLst>
              <a:ext uri="{FF2B5EF4-FFF2-40B4-BE49-F238E27FC236}">
                <a16:creationId xmlns:a16="http://schemas.microsoft.com/office/drawing/2014/main" id="{89DD2590-B5EE-DD71-A1E0-7CA832D3AA0E}"/>
              </a:ext>
            </a:extLst>
          </p:cNvPr>
          <p:cNvSpPr>
            <a:spLocks noGrp="1"/>
          </p:cNvSpPr>
          <p:nvPr>
            <p:ph sz="half" idx="1"/>
          </p:nvPr>
        </p:nvSpPr>
        <p:spPr>
          <a:xfrm>
            <a:off x="838200" y="1825625"/>
            <a:ext cx="9110472" cy="4351338"/>
          </a:xfrm>
        </p:spPr>
        <p:txBody>
          <a:bodyPr/>
          <a:lstStyle/>
          <a:p>
            <a:pPr marL="0" marR="0" indent="0">
              <a:buNone/>
            </a:pPr>
            <a:r>
              <a:rPr lang="en-US" b="1"/>
              <a:t>Step 4: Introduce the assessment to the student and review the instructions</a:t>
            </a:r>
          </a:p>
          <a:p>
            <a:pPr marL="0" marR="0" indent="0">
              <a:buNone/>
            </a:pPr>
            <a:endParaRPr lang="en-US" b="1"/>
          </a:p>
          <a:p>
            <a:pPr marL="0" marR="0" indent="0">
              <a:buNone/>
            </a:pPr>
            <a:r>
              <a:rPr lang="en-US" b="1"/>
              <a:t>Step 5: Read over the multiple-choice scenario question</a:t>
            </a:r>
          </a:p>
          <a:p>
            <a:pPr marL="0" marR="0" indent="0">
              <a:buNone/>
            </a:pPr>
            <a:endParaRPr lang="en-US" b="1"/>
          </a:p>
          <a:p>
            <a:pPr marL="0" marR="0" indent="0">
              <a:buNone/>
            </a:pPr>
            <a:r>
              <a:rPr lang="en-US" b="1"/>
              <a:t>Step 6: Read the directions for the writing/drawing activity. </a:t>
            </a:r>
          </a:p>
          <a:p>
            <a:pPr marL="0" marR="0" indent="0">
              <a:buNone/>
            </a:pPr>
            <a:endParaRPr lang="en-US" b="1"/>
          </a:p>
          <a:p>
            <a:pPr marL="0" marR="0" indent="0">
              <a:buNone/>
            </a:pPr>
            <a:r>
              <a:rPr lang="en-US" b="1"/>
              <a:t>Step 7: Ask students the reflection questions. </a:t>
            </a:r>
          </a:p>
        </p:txBody>
      </p:sp>
      <p:sp>
        <p:nvSpPr>
          <p:cNvPr id="4" name="Rectangle 3">
            <a:extLst>
              <a:ext uri="{FF2B5EF4-FFF2-40B4-BE49-F238E27FC236}">
                <a16:creationId xmlns:a16="http://schemas.microsoft.com/office/drawing/2014/main" id="{B10227AA-8156-325F-20CC-14342A92BC89}"/>
              </a:ext>
            </a:extLst>
          </p:cNvPr>
          <p:cNvSpPr/>
          <p:nvPr/>
        </p:nvSpPr>
        <p:spPr>
          <a:xfrm>
            <a:off x="8722593" y="240232"/>
            <a:ext cx="2629619" cy="1323439"/>
          </a:xfrm>
          <a:prstGeom prst="rect">
            <a:avLst/>
          </a:prstGeom>
          <a:noFill/>
        </p:spPr>
        <p:txBody>
          <a:bodyPr wrap="square" lIns="91440" tIns="45720" rIns="91440" bIns="45720">
            <a:spAutoFit/>
          </a:bodyPr>
          <a:lstStyle/>
          <a:p>
            <a:pPr algn="ctr"/>
            <a:r>
              <a:rPr lang="en-US" sz="4000" b="1">
                <a:ln w="22225">
                  <a:solidFill>
                    <a:schemeClr val="accent2"/>
                  </a:solidFill>
                  <a:prstDash val="solid"/>
                </a:ln>
                <a:solidFill>
                  <a:schemeClr val="accent2">
                    <a:lumMod val="40000"/>
                    <a:lumOff val="60000"/>
                  </a:schemeClr>
                </a:solidFill>
              </a:rPr>
              <a:t>User Guide (pg. 8-9)</a:t>
            </a:r>
          </a:p>
        </p:txBody>
      </p:sp>
    </p:spTree>
    <p:extLst>
      <p:ext uri="{BB962C8B-B14F-4D97-AF65-F5344CB8AC3E}">
        <p14:creationId xmlns:p14="http://schemas.microsoft.com/office/powerpoint/2010/main" val="218635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6B48F1-B87A-31A5-AF07-77E2A9ABCA4E}"/>
              </a:ext>
            </a:extLst>
          </p:cNvPr>
          <p:cNvSpPr txBox="1">
            <a:spLocks/>
          </p:cNvSpPr>
          <p:nvPr/>
        </p:nvSpPr>
        <p:spPr>
          <a:xfrm>
            <a:off x="508634" y="206367"/>
            <a:ext cx="10248266" cy="8346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tx1"/>
                </a:solidFill>
                <a:latin typeface="Source Sans Pro" panose="020B0503030403020204" pitchFamily="34" charset="0"/>
                <a:ea typeface="Source Sans Pro" panose="020B0503030403020204" pitchFamily="34" charset="0"/>
                <a:cs typeface="Aharoni" panose="02010803020104030203" pitchFamily="2" charset="-79"/>
              </a:defRPr>
            </a:lvl1pPr>
          </a:lstStyle>
          <a:p>
            <a:pPr algn="l"/>
            <a:r>
              <a:rPr lang="en-US" sz="4800"/>
              <a:t>Multiple Choice Question</a:t>
            </a:r>
          </a:p>
        </p:txBody>
      </p:sp>
      <p:sp>
        <p:nvSpPr>
          <p:cNvPr id="7" name="TextBox 6">
            <a:extLst>
              <a:ext uri="{FF2B5EF4-FFF2-40B4-BE49-F238E27FC236}">
                <a16:creationId xmlns:a16="http://schemas.microsoft.com/office/drawing/2014/main" id="{ADDB4BF4-42AE-1472-32D2-6FBBC44CD913}"/>
              </a:ext>
            </a:extLst>
          </p:cNvPr>
          <p:cNvSpPr txBox="1"/>
          <p:nvPr/>
        </p:nvSpPr>
        <p:spPr>
          <a:xfrm>
            <a:off x="508634" y="1140022"/>
            <a:ext cx="11160370" cy="830997"/>
          </a:xfrm>
          <a:prstGeom prst="rect">
            <a:avLst/>
          </a:prstGeom>
          <a:noFill/>
        </p:spPr>
        <p:txBody>
          <a:bodyPr wrap="square" rtlCol="0">
            <a:spAutoFit/>
          </a:bodyPr>
          <a:lstStyle/>
          <a:p>
            <a:r>
              <a:rPr lang="en-US" sz="2400" b="1"/>
              <a:t>Sasha and Peter got into an argument at school. Which choice(s) demonstrates good communication:? Check all that apply.</a:t>
            </a:r>
          </a:p>
        </p:txBody>
      </p:sp>
      <p:sp>
        <p:nvSpPr>
          <p:cNvPr id="8" name="TextBox 7">
            <a:extLst>
              <a:ext uri="{FF2B5EF4-FFF2-40B4-BE49-F238E27FC236}">
                <a16:creationId xmlns:a16="http://schemas.microsoft.com/office/drawing/2014/main" id="{0451828B-D4DB-D21C-D707-27B2842D4C36}"/>
              </a:ext>
            </a:extLst>
          </p:cNvPr>
          <p:cNvSpPr txBox="1"/>
          <p:nvPr/>
        </p:nvSpPr>
        <p:spPr>
          <a:xfrm>
            <a:off x="6557742" y="2173063"/>
            <a:ext cx="5111262" cy="3939540"/>
          </a:xfrm>
          <a:prstGeom prst="rect">
            <a:avLst/>
          </a:prstGeom>
          <a:noFill/>
        </p:spPr>
        <p:txBody>
          <a:bodyPr wrap="square" rtlCol="0">
            <a:spAutoFit/>
          </a:bodyPr>
          <a:lstStyle/>
          <a:p>
            <a:pPr marL="571500" indent="-571500">
              <a:spcBef>
                <a:spcPts val="600"/>
              </a:spcBef>
              <a:spcAft>
                <a:spcPts val="600"/>
              </a:spcAft>
              <a:buFont typeface="Wingdings" panose="05000000000000000000" pitchFamily="2" charset="2"/>
              <a:buChar char="q"/>
            </a:pPr>
            <a:r>
              <a:rPr lang="en-US" sz="2200"/>
              <a:t>Sasha uses "I feel" statements when talking with Peter about her emotions.</a:t>
            </a:r>
          </a:p>
          <a:p>
            <a:pPr marL="571500" indent="-571500">
              <a:spcBef>
                <a:spcPts val="600"/>
              </a:spcBef>
              <a:spcAft>
                <a:spcPts val="600"/>
              </a:spcAft>
              <a:buFont typeface="Wingdings" panose="05000000000000000000" pitchFamily="2" charset="2"/>
              <a:buChar char="q"/>
            </a:pPr>
            <a:r>
              <a:rPr lang="en-US" sz="2200"/>
              <a:t>Sasha ignores Peter for the rest of the day.</a:t>
            </a:r>
          </a:p>
          <a:p>
            <a:pPr marL="571500" indent="-571500">
              <a:spcBef>
                <a:spcPts val="600"/>
              </a:spcBef>
              <a:spcAft>
                <a:spcPts val="600"/>
              </a:spcAft>
              <a:buFont typeface="Wingdings" panose="05000000000000000000" pitchFamily="2" charset="2"/>
              <a:buChar char="q"/>
            </a:pPr>
            <a:r>
              <a:rPr lang="en-US" sz="2200"/>
              <a:t>Peter asks Sasha how she is feeling and listens attentively to what she says.</a:t>
            </a:r>
          </a:p>
          <a:p>
            <a:pPr marL="571500" indent="-571500">
              <a:spcBef>
                <a:spcPts val="600"/>
              </a:spcBef>
              <a:spcAft>
                <a:spcPts val="600"/>
              </a:spcAft>
              <a:buFont typeface="Wingdings" panose="05000000000000000000" pitchFamily="2" charset="2"/>
              <a:buChar char="q"/>
            </a:pPr>
            <a:r>
              <a:rPr lang="en-US" sz="2200"/>
              <a:t>Peter tells all his other friends that Sasha is mean.</a:t>
            </a:r>
          </a:p>
        </p:txBody>
      </p:sp>
      <p:pic>
        <p:nvPicPr>
          <p:cNvPr id="10" name="Picture 9" descr="Cartoon characters of a child and a child&#10;&#10;Description automatically generated">
            <a:extLst>
              <a:ext uri="{FF2B5EF4-FFF2-40B4-BE49-F238E27FC236}">
                <a16:creationId xmlns:a16="http://schemas.microsoft.com/office/drawing/2014/main" id="{7CCF829B-6016-F739-AE1D-057B0F0E4639}"/>
              </a:ext>
            </a:extLst>
          </p:cNvPr>
          <p:cNvPicPr>
            <a:picLocks noChangeAspect="1"/>
          </p:cNvPicPr>
          <p:nvPr/>
        </p:nvPicPr>
        <p:blipFill>
          <a:blip r:embed="rId3">
            <a:extLst>
              <a:ext uri="{28A0092B-C50C-407E-A947-70E740481C1C}">
                <a14:useLocalDpi xmlns:a14="http://schemas.microsoft.com/office/drawing/2010/main" val="0"/>
              </a:ext>
            </a:extLst>
          </a:blip>
          <a:srcRect t="2223" r="2041" b="339"/>
          <a:stretch/>
        </p:blipFill>
        <p:spPr>
          <a:xfrm>
            <a:off x="681319" y="2192030"/>
            <a:ext cx="5526651" cy="4122935"/>
          </a:xfrm>
          <a:prstGeom prst="rect">
            <a:avLst/>
          </a:prstGeom>
        </p:spPr>
      </p:pic>
    </p:spTree>
    <p:extLst>
      <p:ext uri="{BB962C8B-B14F-4D97-AF65-F5344CB8AC3E}">
        <p14:creationId xmlns:p14="http://schemas.microsoft.com/office/powerpoint/2010/main" val="232820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4CF0-0F71-1B8B-2FDA-E1C1EAC0FB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7C7B09-9CF8-B60F-03A7-7214F963B1FE}"/>
              </a:ext>
            </a:extLst>
          </p:cNvPr>
          <p:cNvSpPr>
            <a:spLocks noGrp="1"/>
          </p:cNvSpPr>
          <p:nvPr>
            <p:ph type="title"/>
          </p:nvPr>
        </p:nvSpPr>
        <p:spPr/>
        <p:txBody>
          <a:bodyPr/>
          <a:lstStyle/>
          <a:p>
            <a:r>
              <a:rPr lang="en-US"/>
              <a:t>Break</a:t>
            </a:r>
          </a:p>
        </p:txBody>
      </p:sp>
    </p:spTree>
    <p:extLst>
      <p:ext uri="{BB962C8B-B14F-4D97-AF65-F5344CB8AC3E}">
        <p14:creationId xmlns:p14="http://schemas.microsoft.com/office/powerpoint/2010/main" val="291326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A1FACC-4EB4-C3B9-399F-C19454CCDD7D}"/>
              </a:ext>
            </a:extLst>
          </p:cNvPr>
          <p:cNvSpPr txBox="1">
            <a:spLocks/>
          </p:cNvSpPr>
          <p:nvPr/>
        </p:nvSpPr>
        <p:spPr>
          <a:xfrm>
            <a:off x="348918" y="0"/>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tx2"/>
                </a:solidFill>
                <a:latin typeface="Source Sans Pro" panose="020B0503030403020204" pitchFamily="34" charset="0"/>
                <a:ea typeface="Source Sans Pro" panose="020B0503030403020204" pitchFamily="34" charset="0"/>
                <a:cs typeface="Aharoni" panose="02010803020104030203" pitchFamily="2" charset="-79"/>
              </a:defRPr>
            </a:lvl1pPr>
          </a:lstStyle>
          <a:p>
            <a:pPr algn="l"/>
            <a:r>
              <a:rPr lang="en-US" sz="5400">
                <a:solidFill>
                  <a:schemeClr val="tx1"/>
                </a:solidFill>
              </a:rPr>
              <a:t>Step 6: Read the Directions for the  Drawing/Writing Activity</a:t>
            </a:r>
          </a:p>
        </p:txBody>
      </p:sp>
      <p:graphicFrame>
        <p:nvGraphicFramePr>
          <p:cNvPr id="4" name="Table 3">
            <a:extLst>
              <a:ext uri="{FF2B5EF4-FFF2-40B4-BE49-F238E27FC236}">
                <a16:creationId xmlns:a16="http://schemas.microsoft.com/office/drawing/2014/main" id="{B8C7918C-9294-35A5-EF0F-875DEE4F29C0}"/>
              </a:ext>
            </a:extLst>
          </p:cNvPr>
          <p:cNvGraphicFramePr>
            <a:graphicFrameLocks noGrp="1"/>
          </p:cNvGraphicFramePr>
          <p:nvPr/>
        </p:nvGraphicFramePr>
        <p:xfrm>
          <a:off x="1841976" y="2068432"/>
          <a:ext cx="7164437" cy="4351338"/>
        </p:xfrm>
        <a:graphic>
          <a:graphicData uri="http://schemas.openxmlformats.org/drawingml/2006/table">
            <a:tbl>
              <a:tblPr>
                <a:tableStyleId>{5C22544A-7EE6-4342-B048-85BDC9FD1C3A}</a:tableStyleId>
              </a:tblPr>
              <a:tblGrid>
                <a:gridCol w="2387751">
                  <a:extLst>
                    <a:ext uri="{9D8B030D-6E8A-4147-A177-3AD203B41FA5}">
                      <a16:colId xmlns:a16="http://schemas.microsoft.com/office/drawing/2014/main" val="393052239"/>
                    </a:ext>
                  </a:extLst>
                </a:gridCol>
                <a:gridCol w="2388343">
                  <a:extLst>
                    <a:ext uri="{9D8B030D-6E8A-4147-A177-3AD203B41FA5}">
                      <a16:colId xmlns:a16="http://schemas.microsoft.com/office/drawing/2014/main" val="205841187"/>
                    </a:ext>
                  </a:extLst>
                </a:gridCol>
                <a:gridCol w="2388343">
                  <a:extLst>
                    <a:ext uri="{9D8B030D-6E8A-4147-A177-3AD203B41FA5}">
                      <a16:colId xmlns:a16="http://schemas.microsoft.com/office/drawing/2014/main" val="1426874708"/>
                    </a:ext>
                  </a:extLst>
                </a:gridCol>
              </a:tblGrid>
              <a:tr h="4351338">
                <a:tc>
                  <a:txBody>
                    <a:bodyPr/>
                    <a:lstStyle/>
                    <a:p>
                      <a:pPr marL="0" marR="0">
                        <a:lnSpc>
                          <a:spcPct val="120000"/>
                        </a:lnSpc>
                        <a:spcBef>
                          <a:spcPts val="0"/>
                        </a:spcBef>
                        <a:spcAft>
                          <a:spcPts val="0"/>
                        </a:spcAft>
                      </a:pPr>
                      <a:r>
                        <a:rPr lang="en-US" sz="700">
                          <a:effectLst/>
                        </a:rPr>
                        <a:t> </a:t>
                      </a:r>
                      <a:endParaRPr lang="en-US" sz="1100">
                        <a:effectLst/>
                        <a:latin typeface="Calibri" panose="020F0502020204030204" pitchFamily="34" charset="0"/>
                        <a:ea typeface="Calibri" panose="020F0502020204030204" pitchFamily="34" charset="0"/>
                      </a:endParaRPr>
                    </a:p>
                  </a:txBody>
                  <a:tcPr marL="85228" marR="85228" marT="85228" marB="852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1700">
                          <a:effectLst/>
                        </a:rPr>
                        <a:t> </a:t>
                      </a:r>
                      <a:endParaRPr lang="en-US" sz="1100">
                        <a:effectLst/>
                        <a:latin typeface="Calibri" panose="020F0502020204030204" pitchFamily="34" charset="0"/>
                        <a:ea typeface="Calibri" panose="020F0502020204030204" pitchFamily="34" charset="0"/>
                      </a:endParaRPr>
                    </a:p>
                  </a:txBody>
                  <a:tcPr marL="85228" marR="85228" marT="85228" marB="852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endParaRPr>
                    </a:p>
                  </a:txBody>
                  <a:tcPr marL="85228" marR="85228" marT="85228" marB="852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4750936"/>
                  </a:ext>
                </a:extLst>
              </a:tr>
            </a:tbl>
          </a:graphicData>
        </a:graphic>
      </p:graphicFrame>
      <p:sp>
        <p:nvSpPr>
          <p:cNvPr id="5" name="Rectangle 1">
            <a:extLst>
              <a:ext uri="{FF2B5EF4-FFF2-40B4-BE49-F238E27FC236}">
                <a16:creationId xmlns:a16="http://schemas.microsoft.com/office/drawing/2014/main" id="{28AEF0F2-14B4-3184-8CE3-73C56F9186B0}"/>
              </a:ext>
            </a:extLst>
          </p:cNvPr>
          <p:cNvSpPr>
            <a:spLocks noChangeArrowheads="1"/>
          </p:cNvSpPr>
          <p:nvPr/>
        </p:nvSpPr>
        <p:spPr bwMode="auto">
          <a:xfrm>
            <a:off x="578498" y="1419999"/>
            <a:ext cx="1003973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32836C"/>
                </a:solidFill>
                <a:effectLst/>
                <a:latin typeface="Arial" panose="020B0604020202020204" pitchFamily="34" charset="0"/>
                <a:ea typeface="Source Sans Pro SemiBold" panose="020B0603030403020204" pitchFamily="34" charset="0"/>
                <a:cs typeface="Source Sans Pro SemiBold" panose="020B0603030403020204" pitchFamily="34" charset="0"/>
              </a:rPr>
              <a:t>Directions: Draw or write about a time when </a:t>
            </a:r>
            <a:r>
              <a:rPr kumimoji="0" lang="en-US" altLang="en-US" b="1" i="0" u="sng" strike="noStrike" cap="none" normalizeH="0" baseline="0">
                <a:ln>
                  <a:noFill/>
                </a:ln>
                <a:solidFill>
                  <a:srgbClr val="32836C"/>
                </a:solidFill>
                <a:effectLst/>
                <a:latin typeface="Arial" panose="020B0604020202020204" pitchFamily="34" charset="0"/>
                <a:ea typeface="Source Sans Pro SemiBold" panose="020B0603030403020204" pitchFamily="34" charset="0"/>
                <a:cs typeface="Source Sans Pro SemiBold" panose="020B0603030403020204" pitchFamily="34" charset="0"/>
              </a:rPr>
              <a:t>you spoke </a:t>
            </a:r>
            <a:r>
              <a:rPr lang="en-US" altLang="en-US" b="1" u="sng">
                <a:solidFill>
                  <a:srgbClr val="32836C"/>
                </a:solidFill>
                <a:latin typeface="Arial" panose="020B0604020202020204" pitchFamily="34" charset="0"/>
                <a:ea typeface="Source Sans Pro SemiBold" panose="020B0603030403020204" pitchFamily="34" charset="0"/>
                <a:cs typeface="Source Sans Pro SemiBold" panose="020B0603030403020204" pitchFamily="34" charset="0"/>
              </a:rPr>
              <a:t>or listened effectively</a:t>
            </a:r>
            <a:r>
              <a:rPr kumimoji="0" lang="en-US" altLang="en-US" b="1" i="0" u="sng" strike="noStrike" cap="none" normalizeH="0" baseline="0">
                <a:ln>
                  <a:noFill/>
                </a:ln>
                <a:solidFill>
                  <a:srgbClr val="32836C"/>
                </a:solidFill>
                <a:effectLst/>
                <a:latin typeface="Arial" panose="020B0604020202020204" pitchFamily="34" charset="0"/>
                <a:ea typeface="Source Sans Pro SemiBold" panose="020B0603030403020204" pitchFamily="34" charset="0"/>
                <a:cs typeface="Source Sans Pro SemiBold" panose="020B0603030403020204" pitchFamily="34" charset="0"/>
              </a:rPr>
              <a:t>. </a:t>
            </a:r>
            <a:endParaRPr kumimoji="0" lang="en-US" altLang="en-US" b="1" i="0" u="none" strike="noStrike" cap="none" normalizeH="0" baseline="0">
              <a:ln>
                <a:noFill/>
              </a:ln>
              <a:solidFill>
                <a:srgbClr val="32836C"/>
              </a:solidFill>
              <a:effectLst/>
              <a:latin typeface="Arial" panose="020B0604020202020204" pitchFamily="34" charset="0"/>
              <a:ea typeface="Source Sans Pro SemiBold" panose="020B0603030403020204" pitchFamily="34" charset="0"/>
              <a:cs typeface="Source Sans Pro SemiBold"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8A9BE18-4A45-2745-1EBF-52EEA5FDFA11}"/>
              </a:ext>
            </a:extLst>
          </p:cNvPr>
          <p:cNvSpPr/>
          <p:nvPr/>
        </p:nvSpPr>
        <p:spPr>
          <a:xfrm>
            <a:off x="9303427" y="2920662"/>
            <a:ext cx="2629619" cy="1323439"/>
          </a:xfrm>
          <a:prstGeom prst="rect">
            <a:avLst/>
          </a:prstGeom>
          <a:noFill/>
        </p:spPr>
        <p:txBody>
          <a:bodyPr wrap="square" lIns="91440" tIns="45720" rIns="91440" bIns="45720">
            <a:spAutoFit/>
          </a:bodyPr>
          <a:lstStyle/>
          <a:p>
            <a:pPr algn="ctr"/>
            <a:r>
              <a:rPr lang="en-US" sz="4000" b="1">
                <a:ln w="22225">
                  <a:solidFill>
                    <a:schemeClr val="accent2"/>
                  </a:solidFill>
                  <a:prstDash val="solid"/>
                </a:ln>
                <a:solidFill>
                  <a:schemeClr val="accent2">
                    <a:lumMod val="40000"/>
                    <a:lumOff val="60000"/>
                  </a:schemeClr>
                </a:solidFill>
              </a:rPr>
              <a:t>User Guide (pg. 9)</a:t>
            </a:r>
          </a:p>
        </p:txBody>
      </p:sp>
    </p:spTree>
    <p:extLst>
      <p:ext uri="{BB962C8B-B14F-4D97-AF65-F5344CB8AC3E}">
        <p14:creationId xmlns:p14="http://schemas.microsoft.com/office/powerpoint/2010/main" val="229730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17D42-3FD9-38BC-DE26-8551F1A0ED2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3D24470-CA21-0A79-5F3D-3F2072D5A4EC}"/>
              </a:ext>
            </a:extLst>
          </p:cNvPr>
          <p:cNvSpPr txBox="1">
            <a:spLocks/>
          </p:cNvSpPr>
          <p:nvPr/>
        </p:nvSpPr>
        <p:spPr>
          <a:xfrm>
            <a:off x="348918" y="0"/>
            <a:ext cx="85824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Source Sans Pro" panose="020B0503030403020204" pitchFamily="34" charset="0"/>
                <a:ea typeface="Source Sans Pro" panose="020B0503030403020204" pitchFamily="34" charset="0"/>
                <a:cs typeface="Aharoni" panose="02010803020104030203" pitchFamily="2" charset="-79"/>
              </a:defRPr>
            </a:lvl1pPr>
          </a:lstStyle>
          <a:p>
            <a:pPr algn="l"/>
            <a:r>
              <a:rPr lang="en-US">
                <a:solidFill>
                  <a:schemeClr val="tx1"/>
                </a:solidFill>
              </a:rPr>
              <a:t>Deeper Dive into Rubric</a:t>
            </a:r>
          </a:p>
        </p:txBody>
      </p:sp>
      <p:sp>
        <p:nvSpPr>
          <p:cNvPr id="5" name="Rectangle 1">
            <a:extLst>
              <a:ext uri="{FF2B5EF4-FFF2-40B4-BE49-F238E27FC236}">
                <a16:creationId xmlns:a16="http://schemas.microsoft.com/office/drawing/2014/main" id="{FA4D4612-8688-F1DA-0A60-D31F58DCB714}"/>
              </a:ext>
            </a:extLst>
          </p:cNvPr>
          <p:cNvSpPr>
            <a:spLocks noChangeArrowheads="1"/>
          </p:cNvSpPr>
          <p:nvPr/>
        </p:nvSpPr>
        <p:spPr bwMode="auto">
          <a:xfrm>
            <a:off x="348918" y="1457267"/>
            <a:ext cx="390844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a:solidFill>
                  <a:schemeClr val="tx2"/>
                </a:solidFill>
                <a:ea typeface="Source Sans Pro SemiBold" panose="020B0603030403020204" pitchFamily="34" charset="0"/>
                <a:cs typeface="Source Sans Pro SemiBold" panose="020B0603030403020204" pitchFamily="34" charset="0"/>
              </a:rPr>
              <a:t>First</a:t>
            </a:r>
            <a:r>
              <a:rPr kumimoji="0" lang="en-US" altLang="en-US" sz="2400" b="1" i="0" u="none" strike="noStrike" cap="none" normalizeH="0" baseline="0">
                <a:ln>
                  <a:noFill/>
                </a:ln>
                <a:solidFill>
                  <a:schemeClr val="tx2"/>
                </a:solidFill>
                <a:effectLst/>
                <a:ea typeface="Source Sans Pro SemiBold" panose="020B0603030403020204" pitchFamily="34" charset="0"/>
                <a:cs typeface="Source Sans Pro SemiBold" panose="020B0603030403020204" pitchFamily="34" charset="0"/>
              </a:rPr>
              <a:t>: Highlight the difference between levels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2"/>
              </a:solidFill>
              <a:effectLst/>
              <a:ea typeface="Source Sans Pro SemiBold" panose="020B0603030403020204" pitchFamily="34" charset="0"/>
              <a:cs typeface="Source Sans Pro SemiBold"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a:solidFill>
                  <a:schemeClr val="tx2"/>
                </a:solidFill>
                <a:ea typeface="Source Sans Pro SemiBold" panose="020B0603030403020204" pitchFamily="34" charset="0"/>
                <a:cs typeface="Source Sans Pro SemiBold" panose="020B0603030403020204" pitchFamily="34" charset="0"/>
              </a:rPr>
              <a:t>Next: Identify the component of effective communication that is reflected in each row </a:t>
            </a:r>
            <a:r>
              <a:rPr lang="en-US" altLang="en-US" sz="2400">
                <a:solidFill>
                  <a:schemeClr val="tx2"/>
                </a:solidFill>
                <a:ea typeface="Source Sans Pro SemiBold" panose="020B0603030403020204" pitchFamily="34" charset="0"/>
                <a:cs typeface="Source Sans Pro SemiBold" panose="020B0603030403020204" pitchFamily="34" charset="0"/>
              </a:rPr>
              <a:t>(as shown by red arrow)</a:t>
            </a:r>
            <a:endParaRPr kumimoji="0" lang="en-US" altLang="en-US" sz="2400" i="0" u="none" strike="noStrike" cap="none" normalizeH="0" baseline="0">
              <a:ln>
                <a:noFill/>
              </a:ln>
              <a:solidFill>
                <a:schemeClr val="tx2"/>
              </a:solidFill>
              <a:effectLst/>
              <a:ea typeface="Source Sans Pro SemiBold" panose="020B0603030403020204" pitchFamily="34" charset="0"/>
              <a:cs typeface="Source Sans Pro SemiBold"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2"/>
              </a:solidFill>
              <a:effectLst/>
            </a:endParaRPr>
          </a:p>
        </p:txBody>
      </p:sp>
      <p:graphicFrame>
        <p:nvGraphicFramePr>
          <p:cNvPr id="3" name="Table 2">
            <a:extLst>
              <a:ext uri="{FF2B5EF4-FFF2-40B4-BE49-F238E27FC236}">
                <a16:creationId xmlns:a16="http://schemas.microsoft.com/office/drawing/2014/main" id="{390016A1-FAB2-5C48-4030-E2A4CEBF59CE}"/>
              </a:ext>
            </a:extLst>
          </p:cNvPr>
          <p:cNvGraphicFramePr>
            <a:graphicFrameLocks noGrp="1"/>
          </p:cNvGraphicFramePr>
          <p:nvPr>
            <p:extLst>
              <p:ext uri="{D42A27DB-BD31-4B8C-83A1-F6EECF244321}">
                <p14:modId xmlns:p14="http://schemas.microsoft.com/office/powerpoint/2010/main" val="3463966695"/>
              </p:ext>
            </p:extLst>
          </p:nvPr>
        </p:nvGraphicFramePr>
        <p:xfrm>
          <a:off x="4586514" y="1830558"/>
          <a:ext cx="7362259" cy="5043777"/>
        </p:xfrm>
        <a:graphic>
          <a:graphicData uri="http://schemas.openxmlformats.org/drawingml/2006/table">
            <a:tbl>
              <a:tblPr firstRow="1" firstCol="1" bandRow="1">
                <a:tableStyleId>{5940675A-B579-460E-94D1-54222C63F5DA}</a:tableStyleId>
              </a:tblPr>
              <a:tblGrid>
                <a:gridCol w="859744">
                  <a:extLst>
                    <a:ext uri="{9D8B030D-6E8A-4147-A177-3AD203B41FA5}">
                      <a16:colId xmlns:a16="http://schemas.microsoft.com/office/drawing/2014/main" val="912160347"/>
                    </a:ext>
                  </a:extLst>
                </a:gridCol>
                <a:gridCol w="1573072">
                  <a:extLst>
                    <a:ext uri="{9D8B030D-6E8A-4147-A177-3AD203B41FA5}">
                      <a16:colId xmlns:a16="http://schemas.microsoft.com/office/drawing/2014/main" val="3926764613"/>
                    </a:ext>
                  </a:extLst>
                </a:gridCol>
                <a:gridCol w="1916684">
                  <a:extLst>
                    <a:ext uri="{9D8B030D-6E8A-4147-A177-3AD203B41FA5}">
                      <a16:colId xmlns:a16="http://schemas.microsoft.com/office/drawing/2014/main" val="1921611227"/>
                    </a:ext>
                  </a:extLst>
                </a:gridCol>
                <a:gridCol w="1668761">
                  <a:extLst>
                    <a:ext uri="{9D8B030D-6E8A-4147-A177-3AD203B41FA5}">
                      <a16:colId xmlns:a16="http://schemas.microsoft.com/office/drawing/2014/main" val="3047926414"/>
                    </a:ext>
                  </a:extLst>
                </a:gridCol>
                <a:gridCol w="1343998">
                  <a:extLst>
                    <a:ext uri="{9D8B030D-6E8A-4147-A177-3AD203B41FA5}">
                      <a16:colId xmlns:a16="http://schemas.microsoft.com/office/drawing/2014/main" val="3811648289"/>
                    </a:ext>
                  </a:extLst>
                </a:gridCol>
              </a:tblGrid>
              <a:tr h="745403">
                <a:tc>
                  <a:txBody>
                    <a:bodyPr/>
                    <a:lstStyle/>
                    <a:p>
                      <a:pPr marL="0" marR="0">
                        <a:lnSpc>
                          <a:spcPct val="107000"/>
                        </a:lnSpc>
                        <a:spcAft>
                          <a:spcPts val="600"/>
                        </a:spcAft>
                      </a:pPr>
                      <a:r>
                        <a:rPr lang="en-US" sz="1100" kern="100">
                          <a:effectLst/>
                        </a:rPr>
                        <a:t>Write in the Skill Components Here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4 (Mature)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3 (Developing)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2 (Understanding)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1 (Early)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2465489185"/>
                  </a:ext>
                </a:extLst>
              </a:tr>
              <a:tr h="745403">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Practice active listening, even when they are in conflict or disagreement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Practice active listening in most settings, but may struggle during an argument, when bored, when distracted, etc.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Understand the importance of listening but may struggle to do so in practice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Not yet attempt to listen to what others are trying to communicate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3195717558"/>
                  </a:ext>
                </a:extLst>
              </a:tr>
              <a:tr h="745403">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Accurately describe even complex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Competently describe most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Make some attempt to describe their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Not yet attempt to describe their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227468469"/>
                  </a:ext>
                </a:extLst>
              </a:tr>
              <a:tr h="745403">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Understand nonverbal cues, including subtle facial expressions and body language.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Understand some nonverbal cues, especially if they are more obvious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Only understand the most obvious nonverbal cues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Often ignore non-verbal cues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3258365092"/>
                  </a:ext>
                </a:extLst>
              </a:tr>
              <a:tr h="745403">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Effectively use conflict resolution skills, such as "I" statements, in communication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Attempt to use conflict resolution skills, such as "I" statements, in communication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Know about some conflict resolution skills but does not use them in practice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Not yet know any conflict resolution skills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1515865873"/>
                  </a:ext>
                </a:extLst>
              </a:tr>
              <a:tr h="907022">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Sensitively discuss difficult subjects with peers and adults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At least attempt to discuss difficult subjects in a sensitive way, but may struggle to do so with those they are not close to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Know about at least one strategy to discuss difficult subjects but does not yet practice it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Not yet attempt to discuss difficult subjects with sensitivity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2870937394"/>
                  </a:ext>
                </a:extLst>
              </a:tr>
            </a:tbl>
          </a:graphicData>
        </a:graphic>
      </p:graphicFrame>
      <p:sp>
        <p:nvSpPr>
          <p:cNvPr id="7" name="Rectangle 6">
            <a:extLst>
              <a:ext uri="{FF2B5EF4-FFF2-40B4-BE49-F238E27FC236}">
                <a16:creationId xmlns:a16="http://schemas.microsoft.com/office/drawing/2014/main" id="{7BF86AA2-0CE4-7F3E-4B8F-5525A40F1565}"/>
              </a:ext>
            </a:extLst>
          </p:cNvPr>
          <p:cNvSpPr/>
          <p:nvPr/>
        </p:nvSpPr>
        <p:spPr>
          <a:xfrm>
            <a:off x="9992010" y="0"/>
            <a:ext cx="1956763" cy="1569660"/>
          </a:xfrm>
          <a:prstGeom prst="rect">
            <a:avLst/>
          </a:prstGeom>
          <a:noFill/>
        </p:spPr>
        <p:txBody>
          <a:bodyPr wrap="square" lIns="91440" tIns="45720" rIns="91440" bIns="45720">
            <a:spAutoFit/>
          </a:bodyPr>
          <a:lstStyle/>
          <a:p>
            <a:pPr algn="ctr"/>
            <a:r>
              <a:rPr 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Workbook Activity! (pg. 2)</a:t>
            </a:r>
          </a:p>
        </p:txBody>
      </p:sp>
      <p:cxnSp>
        <p:nvCxnSpPr>
          <p:cNvPr id="8" name="Straight Arrow Connector 7">
            <a:extLst>
              <a:ext uri="{FF2B5EF4-FFF2-40B4-BE49-F238E27FC236}">
                <a16:creationId xmlns:a16="http://schemas.microsoft.com/office/drawing/2014/main" id="{6FCB777B-7F12-708D-1D7D-A1772FF95168}"/>
              </a:ext>
            </a:extLst>
          </p:cNvPr>
          <p:cNvCxnSpPr>
            <a:cxnSpLocks/>
          </p:cNvCxnSpPr>
          <p:nvPr/>
        </p:nvCxnSpPr>
        <p:spPr>
          <a:xfrm>
            <a:off x="5042492" y="1043781"/>
            <a:ext cx="0" cy="5635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86C89AD-AE55-A83D-8CEA-CEE0318DBC6D}"/>
              </a:ext>
            </a:extLst>
          </p:cNvPr>
          <p:cNvSpPr/>
          <p:nvPr/>
        </p:nvSpPr>
        <p:spPr>
          <a:xfrm>
            <a:off x="988329" y="4567010"/>
            <a:ext cx="2629619" cy="1323439"/>
          </a:xfrm>
          <a:prstGeom prst="rect">
            <a:avLst/>
          </a:prstGeom>
          <a:noFill/>
        </p:spPr>
        <p:txBody>
          <a:bodyPr wrap="square" lIns="91440" tIns="45720" rIns="91440" bIns="45720">
            <a:spAutoFit/>
          </a:bodyPr>
          <a:lstStyle/>
          <a:p>
            <a:pPr algn="ctr"/>
            <a:r>
              <a:rPr lang="en-US" sz="4000" b="1">
                <a:ln w="22225">
                  <a:solidFill>
                    <a:schemeClr val="accent2"/>
                  </a:solidFill>
                  <a:prstDash val="solid"/>
                </a:ln>
                <a:solidFill>
                  <a:schemeClr val="accent2">
                    <a:lumMod val="40000"/>
                    <a:lumOff val="60000"/>
                  </a:schemeClr>
                </a:solidFill>
              </a:rPr>
              <a:t>User Guide (pg. 19)</a:t>
            </a:r>
          </a:p>
        </p:txBody>
      </p:sp>
    </p:spTree>
    <p:extLst>
      <p:ext uri="{BB962C8B-B14F-4D97-AF65-F5344CB8AC3E}">
        <p14:creationId xmlns:p14="http://schemas.microsoft.com/office/powerpoint/2010/main" val="359710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7BB8E-BA09-FE35-7A85-5D53D8C970B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2C6BFB5-60C5-21AE-2E70-78577F0FADD0}"/>
              </a:ext>
            </a:extLst>
          </p:cNvPr>
          <p:cNvSpPr txBox="1">
            <a:spLocks/>
          </p:cNvSpPr>
          <p:nvPr/>
        </p:nvSpPr>
        <p:spPr>
          <a:xfrm>
            <a:off x="348918" y="0"/>
            <a:ext cx="96430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Source Sans Pro" panose="020B0503030403020204" pitchFamily="34" charset="0"/>
                <a:ea typeface="Source Sans Pro" panose="020B0503030403020204" pitchFamily="34" charset="0"/>
                <a:cs typeface="Aharoni" panose="02010803020104030203" pitchFamily="2" charset="-79"/>
              </a:defRPr>
            </a:lvl1pPr>
          </a:lstStyle>
          <a:p>
            <a:pPr algn="l"/>
            <a:r>
              <a:rPr lang="en-US">
                <a:solidFill>
                  <a:schemeClr val="tx1"/>
                </a:solidFill>
              </a:rPr>
              <a:t>Deeper Dive into Rubric-EXAMPLE</a:t>
            </a:r>
          </a:p>
        </p:txBody>
      </p:sp>
      <p:graphicFrame>
        <p:nvGraphicFramePr>
          <p:cNvPr id="3" name="Table 2">
            <a:extLst>
              <a:ext uri="{FF2B5EF4-FFF2-40B4-BE49-F238E27FC236}">
                <a16:creationId xmlns:a16="http://schemas.microsoft.com/office/drawing/2014/main" id="{B51047DA-4CF7-B1E5-EC66-ED6321560DC6}"/>
              </a:ext>
            </a:extLst>
          </p:cNvPr>
          <p:cNvGraphicFramePr>
            <a:graphicFrameLocks noGrp="1"/>
          </p:cNvGraphicFramePr>
          <p:nvPr>
            <p:extLst>
              <p:ext uri="{D42A27DB-BD31-4B8C-83A1-F6EECF244321}">
                <p14:modId xmlns:p14="http://schemas.microsoft.com/office/powerpoint/2010/main" val="1532138493"/>
              </p:ext>
            </p:extLst>
          </p:nvPr>
        </p:nvGraphicFramePr>
        <p:xfrm>
          <a:off x="701749" y="1569661"/>
          <a:ext cx="10268642" cy="4607303"/>
        </p:xfrm>
        <a:graphic>
          <a:graphicData uri="http://schemas.openxmlformats.org/drawingml/2006/table">
            <a:tbl>
              <a:tblPr firstRow="1" firstCol="1" bandRow="1">
                <a:tableStyleId>{5940675A-B579-460E-94D1-54222C63F5DA}</a:tableStyleId>
              </a:tblPr>
              <a:tblGrid>
                <a:gridCol w="1057670">
                  <a:extLst>
                    <a:ext uri="{9D8B030D-6E8A-4147-A177-3AD203B41FA5}">
                      <a16:colId xmlns:a16="http://schemas.microsoft.com/office/drawing/2014/main" val="912160347"/>
                    </a:ext>
                  </a:extLst>
                </a:gridCol>
                <a:gridCol w="2228295">
                  <a:extLst>
                    <a:ext uri="{9D8B030D-6E8A-4147-A177-3AD203B41FA5}">
                      <a16:colId xmlns:a16="http://schemas.microsoft.com/office/drawing/2014/main" val="3926764613"/>
                    </a:ext>
                  </a:extLst>
                </a:gridCol>
                <a:gridCol w="2715029">
                  <a:extLst>
                    <a:ext uri="{9D8B030D-6E8A-4147-A177-3AD203B41FA5}">
                      <a16:colId xmlns:a16="http://schemas.microsoft.com/office/drawing/2014/main" val="1921611227"/>
                    </a:ext>
                  </a:extLst>
                </a:gridCol>
                <a:gridCol w="2363841">
                  <a:extLst>
                    <a:ext uri="{9D8B030D-6E8A-4147-A177-3AD203B41FA5}">
                      <a16:colId xmlns:a16="http://schemas.microsoft.com/office/drawing/2014/main" val="3047926414"/>
                    </a:ext>
                  </a:extLst>
                </a:gridCol>
                <a:gridCol w="1903807">
                  <a:extLst>
                    <a:ext uri="{9D8B030D-6E8A-4147-A177-3AD203B41FA5}">
                      <a16:colId xmlns:a16="http://schemas.microsoft.com/office/drawing/2014/main" val="3811648289"/>
                    </a:ext>
                  </a:extLst>
                </a:gridCol>
              </a:tblGrid>
              <a:tr h="691579">
                <a:tc>
                  <a:txBody>
                    <a:bodyPr/>
                    <a:lstStyle/>
                    <a:p>
                      <a:pPr marL="0" marR="0">
                        <a:lnSpc>
                          <a:spcPct val="107000"/>
                        </a:lnSpc>
                        <a:spcAft>
                          <a:spcPts val="600"/>
                        </a:spcAft>
                      </a:pPr>
                      <a:r>
                        <a:rPr lang="en-US" sz="1100" kern="100">
                          <a:effectLst/>
                        </a:rPr>
                        <a:t>Write in the Skill Components Here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4 (Mature)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3 (Developing)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2 (Understanding)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1 (Early)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2465489185"/>
                  </a:ext>
                </a:extLst>
              </a:tr>
              <a:tr h="903820">
                <a:tc>
                  <a:txBody>
                    <a:bodyPr/>
                    <a:lstStyle/>
                    <a:p>
                      <a:pPr>
                        <a:lnSpc>
                          <a:spcPct val="107000"/>
                        </a:lnSpc>
                      </a:pPr>
                      <a:r>
                        <a:rPr lang="en-US" sz="1200" kern="100">
                          <a:effectLst/>
                          <a:latin typeface="Bradley Hand ITC" panose="03070402050302030203" pitchFamily="66" charset="0"/>
                          <a:cs typeface="Times New Roman" panose="02020603050405020304" pitchFamily="18" charset="0"/>
                        </a:rPr>
                        <a:t>Active Listening</a:t>
                      </a:r>
                    </a:p>
                  </a:txBody>
                  <a:tcPr marL="58869" marR="58869" marT="58869" marB="58869" anchor="ctr"/>
                </a:tc>
                <a:tc>
                  <a:txBody>
                    <a:bodyPr/>
                    <a:lstStyle/>
                    <a:p>
                      <a:pPr marL="0" marR="0" algn="ctr">
                        <a:lnSpc>
                          <a:spcPct val="107000"/>
                        </a:lnSpc>
                        <a:spcAft>
                          <a:spcPts val="600"/>
                        </a:spcAft>
                      </a:pPr>
                      <a:r>
                        <a:rPr lang="en-US" sz="1100" kern="100">
                          <a:effectLst/>
                        </a:rPr>
                        <a:t>Practice active listening, </a:t>
                      </a:r>
                      <a:r>
                        <a:rPr lang="en-US" sz="1100" kern="100">
                          <a:effectLst/>
                          <a:highlight>
                            <a:srgbClr val="FFFF00"/>
                          </a:highlight>
                        </a:rPr>
                        <a:t>even when they are in conflict or disagreement</a:t>
                      </a:r>
                      <a:endParaRPr lang="en-US" sz="11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Practice active listening in </a:t>
                      </a:r>
                      <a:r>
                        <a:rPr lang="en-US" sz="1100" kern="100">
                          <a:effectLst/>
                          <a:highlight>
                            <a:srgbClr val="FFFF00"/>
                          </a:highlight>
                        </a:rPr>
                        <a:t>most settings</a:t>
                      </a:r>
                      <a:r>
                        <a:rPr lang="en-US" sz="1100" kern="100">
                          <a:effectLst/>
                        </a:rPr>
                        <a:t>, but </a:t>
                      </a:r>
                      <a:r>
                        <a:rPr lang="en-US" sz="1100" kern="100">
                          <a:effectLst/>
                          <a:highlight>
                            <a:srgbClr val="FFFF00"/>
                          </a:highlight>
                        </a:rPr>
                        <a:t>may struggle </a:t>
                      </a:r>
                      <a:r>
                        <a:rPr lang="en-US" sz="1100" kern="100">
                          <a:effectLst/>
                        </a:rPr>
                        <a:t>during an argument, when bored, when distracted, etc.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highlight>
                            <a:srgbClr val="FFFF00"/>
                          </a:highlight>
                        </a:rPr>
                        <a:t>Understand</a:t>
                      </a:r>
                      <a:r>
                        <a:rPr lang="en-US" sz="1100" kern="100">
                          <a:effectLst/>
                        </a:rPr>
                        <a:t> the importance of listening but may </a:t>
                      </a:r>
                      <a:r>
                        <a:rPr lang="en-US" sz="1100" kern="100">
                          <a:effectLst/>
                          <a:highlight>
                            <a:srgbClr val="FFFF00"/>
                          </a:highlight>
                        </a:rPr>
                        <a:t>struggle to do so in practice</a:t>
                      </a:r>
                      <a:endParaRPr lang="en-US" sz="11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highlight>
                            <a:srgbClr val="FFFF00"/>
                          </a:highlight>
                        </a:rPr>
                        <a:t>Not yet attempt </a:t>
                      </a:r>
                      <a:r>
                        <a:rPr lang="en-US" sz="1100" kern="100">
                          <a:effectLst/>
                        </a:rPr>
                        <a:t>to listen to what others are trying to communicate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3195717558"/>
                  </a:ext>
                </a:extLst>
              </a:tr>
              <a:tr h="692514">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Accurately describe even complex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Competently describe most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Make some attempt to describe their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Not yet attempt to describe their feelings, ideas, and thoughts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227468469"/>
                  </a:ext>
                </a:extLst>
              </a:tr>
              <a:tr h="723056">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Understand nonverbal cues, including subtle facial expressions and body language.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Understand some nonverbal cues, especially if they are more obvious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Only understand the most obvious nonverbal cues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Often ignore non-verbal cues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3258365092"/>
                  </a:ext>
                </a:extLst>
              </a:tr>
              <a:tr h="692514">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Effectively use conflict resolution skills, such as "I" statements, in communication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Attempt to use conflict resolution skills, such as "I" statements, in communication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Know about some conflict resolution skills but does not use them in practice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Not yet know any conflict resolution skills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1515865873"/>
                  </a:ext>
                </a:extLst>
              </a:tr>
              <a:tr h="903820">
                <a:tc>
                  <a:txBody>
                    <a:bodyPr/>
                    <a:lstStyle/>
                    <a:p>
                      <a:pPr>
                        <a:lnSpc>
                          <a:spcPct val="107000"/>
                        </a:lnSpc>
                      </a:pPr>
                      <a:endParaRPr lang="en-US" sz="1000" kern="100">
                        <a:effectLst/>
                        <a:latin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Sensitively discuss difficult subjects with peers and adults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At least attempt to discuss difficult subjects in a sensitive way, but may struggle to do so with those they are not close to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Know about at least one strategy to discuss difficult subjects but does not yet practice it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tc>
                  <a:txBody>
                    <a:bodyPr/>
                    <a:lstStyle/>
                    <a:p>
                      <a:pPr marL="0" marR="0" algn="ctr">
                        <a:lnSpc>
                          <a:spcPct val="107000"/>
                        </a:lnSpc>
                        <a:spcAft>
                          <a:spcPts val="600"/>
                        </a:spcAft>
                      </a:pPr>
                      <a:r>
                        <a:rPr lang="en-US" sz="1100" kern="100">
                          <a:effectLst/>
                        </a:rPr>
                        <a:t>Not yet attempt to discuss difficult subjects with sensitivity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58869" marB="58869" anchor="ctr"/>
                </a:tc>
                <a:extLst>
                  <a:ext uri="{0D108BD9-81ED-4DB2-BD59-A6C34878D82A}">
                    <a16:rowId xmlns:a16="http://schemas.microsoft.com/office/drawing/2014/main" val="2870937394"/>
                  </a:ext>
                </a:extLst>
              </a:tr>
            </a:tbl>
          </a:graphicData>
        </a:graphic>
      </p:graphicFrame>
      <p:sp>
        <p:nvSpPr>
          <p:cNvPr id="2" name="Rectangle 1">
            <a:extLst>
              <a:ext uri="{FF2B5EF4-FFF2-40B4-BE49-F238E27FC236}">
                <a16:creationId xmlns:a16="http://schemas.microsoft.com/office/drawing/2014/main" id="{D24873A4-D653-501E-9823-C39543F9D761}"/>
              </a:ext>
            </a:extLst>
          </p:cNvPr>
          <p:cNvSpPr/>
          <p:nvPr/>
        </p:nvSpPr>
        <p:spPr>
          <a:xfrm>
            <a:off x="9992010" y="0"/>
            <a:ext cx="1956763" cy="1569660"/>
          </a:xfrm>
          <a:prstGeom prst="rect">
            <a:avLst/>
          </a:prstGeom>
          <a:noFill/>
        </p:spPr>
        <p:txBody>
          <a:bodyPr wrap="square" lIns="91440" tIns="45720" rIns="91440" bIns="45720">
            <a:spAutoFit/>
          </a:bodyPr>
          <a:lstStyle/>
          <a:p>
            <a:pPr algn="ctr"/>
            <a:r>
              <a:rPr 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Workbook Activity! (pg. 2)</a:t>
            </a:r>
          </a:p>
        </p:txBody>
      </p:sp>
      <p:cxnSp>
        <p:nvCxnSpPr>
          <p:cNvPr id="7" name="Straight Arrow Connector 6">
            <a:extLst>
              <a:ext uri="{FF2B5EF4-FFF2-40B4-BE49-F238E27FC236}">
                <a16:creationId xmlns:a16="http://schemas.microsoft.com/office/drawing/2014/main" id="{D29805C0-BAE6-90E9-4645-888679A55333}"/>
              </a:ext>
            </a:extLst>
          </p:cNvPr>
          <p:cNvCxnSpPr>
            <a:cxnSpLocks/>
          </p:cNvCxnSpPr>
          <p:nvPr/>
        </p:nvCxnSpPr>
        <p:spPr>
          <a:xfrm>
            <a:off x="243227" y="2717800"/>
            <a:ext cx="457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26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B419-DE94-971B-245E-A84B8271F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D4FB3-09E8-8F60-EFC2-2C6637B7876D}"/>
              </a:ext>
            </a:extLst>
          </p:cNvPr>
          <p:cNvSpPr>
            <a:spLocks noGrp="1"/>
          </p:cNvSpPr>
          <p:nvPr>
            <p:ph type="title"/>
          </p:nvPr>
        </p:nvSpPr>
        <p:spPr>
          <a:xfrm>
            <a:off x="838199" y="365125"/>
            <a:ext cx="10686691" cy="1325563"/>
          </a:xfrm>
        </p:spPr>
        <p:txBody>
          <a:bodyPr/>
          <a:lstStyle/>
          <a:p>
            <a:r>
              <a:rPr lang="en-US"/>
              <a:t>Deeper Dive into Drawing/Writing Prompt</a:t>
            </a:r>
          </a:p>
        </p:txBody>
      </p:sp>
      <p:sp>
        <p:nvSpPr>
          <p:cNvPr id="3" name="Content Placeholder 2">
            <a:extLst>
              <a:ext uri="{FF2B5EF4-FFF2-40B4-BE49-F238E27FC236}">
                <a16:creationId xmlns:a16="http://schemas.microsoft.com/office/drawing/2014/main" id="{C8C07A5E-9ABD-B45D-5B66-DDDD5FC04D4D}"/>
              </a:ext>
            </a:extLst>
          </p:cNvPr>
          <p:cNvSpPr>
            <a:spLocks noGrp="1"/>
          </p:cNvSpPr>
          <p:nvPr>
            <p:ph sz="half" idx="1"/>
          </p:nvPr>
        </p:nvSpPr>
        <p:spPr>
          <a:xfrm>
            <a:off x="838199" y="1905794"/>
            <a:ext cx="4303143" cy="2798108"/>
          </a:xfrm>
        </p:spPr>
        <p:txBody>
          <a:bodyPr>
            <a:normAutofit/>
          </a:bodyPr>
          <a:lstStyle/>
          <a:p>
            <a:pPr marL="0" indent="0">
              <a:buNone/>
            </a:pPr>
            <a:r>
              <a:rPr lang="en-US" b="1"/>
              <a:t>Now you try!</a:t>
            </a:r>
          </a:p>
          <a:p>
            <a:pPr marL="0" indent="0">
              <a:buNone/>
            </a:pPr>
            <a:r>
              <a:rPr lang="en-US"/>
              <a:t>In pairs, you will draw and write an example of what a 4, 3, 2, and 1 would look like for effective communication.</a:t>
            </a:r>
          </a:p>
        </p:txBody>
      </p:sp>
      <p:sp>
        <p:nvSpPr>
          <p:cNvPr id="6" name="Rectangle 5">
            <a:extLst>
              <a:ext uri="{FF2B5EF4-FFF2-40B4-BE49-F238E27FC236}">
                <a16:creationId xmlns:a16="http://schemas.microsoft.com/office/drawing/2014/main" id="{1EDD2B62-07B4-FB01-E280-85B91AC37ECC}"/>
              </a:ext>
            </a:extLst>
          </p:cNvPr>
          <p:cNvSpPr/>
          <p:nvPr/>
        </p:nvSpPr>
        <p:spPr>
          <a:xfrm>
            <a:off x="838199" y="4733410"/>
            <a:ext cx="2629619" cy="1938992"/>
          </a:xfrm>
          <a:prstGeom prst="rect">
            <a:avLst/>
          </a:prstGeom>
          <a:noFill/>
        </p:spPr>
        <p:txBody>
          <a:bodyPr wrap="square" lIns="91440" tIns="45720" rIns="91440" bIns="45720">
            <a:spAutoFit/>
          </a:bodyPr>
          <a:lstStyle/>
          <a:p>
            <a:pPr algn="ctr"/>
            <a:r>
              <a:rPr lang="en-US"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Workbook Activity! (pg. 3)</a:t>
            </a:r>
          </a:p>
        </p:txBody>
      </p:sp>
      <p:pic>
        <p:nvPicPr>
          <p:cNvPr id="5" name="Content Placeholder 4">
            <a:extLst>
              <a:ext uri="{FF2B5EF4-FFF2-40B4-BE49-F238E27FC236}">
                <a16:creationId xmlns:a16="http://schemas.microsoft.com/office/drawing/2014/main" id="{6C9E0FDA-3212-3D71-65E8-C0F3C324BC75}"/>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934" t="1525" r="16939" b="2334"/>
          <a:stretch/>
        </p:blipFill>
        <p:spPr bwMode="auto">
          <a:xfrm rot="5400000">
            <a:off x="6138937" y="1533452"/>
            <a:ext cx="4639609" cy="49540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758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A1FACC-4EB4-C3B9-399F-C19454CCDD7D}"/>
              </a:ext>
            </a:extLst>
          </p:cNvPr>
          <p:cNvSpPr txBox="1">
            <a:spLocks/>
          </p:cNvSpPr>
          <p:nvPr/>
        </p:nvSpPr>
        <p:spPr>
          <a:xfrm>
            <a:off x="614733" y="223310"/>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tx2"/>
                </a:solidFill>
                <a:latin typeface="Source Sans Pro" panose="020B0503030403020204" pitchFamily="34" charset="0"/>
                <a:ea typeface="Source Sans Pro" panose="020B0503030403020204" pitchFamily="34" charset="0"/>
                <a:cs typeface="Aharoni" panose="02010803020104030203" pitchFamily="2" charset="-79"/>
              </a:defRPr>
            </a:lvl1pPr>
          </a:lstStyle>
          <a:p>
            <a:pPr algn="l"/>
            <a:r>
              <a:rPr lang="en-US" sz="5400"/>
              <a:t>Step 7: Ask Students the Reflection Questions</a:t>
            </a:r>
          </a:p>
        </p:txBody>
      </p:sp>
      <p:sp>
        <p:nvSpPr>
          <p:cNvPr id="3" name="TextBox 2">
            <a:extLst>
              <a:ext uri="{FF2B5EF4-FFF2-40B4-BE49-F238E27FC236}">
                <a16:creationId xmlns:a16="http://schemas.microsoft.com/office/drawing/2014/main" id="{32142CD0-B819-7037-CF39-35955C829BC4}"/>
              </a:ext>
            </a:extLst>
          </p:cNvPr>
          <p:cNvSpPr txBox="1"/>
          <p:nvPr/>
        </p:nvSpPr>
        <p:spPr>
          <a:xfrm>
            <a:off x="832700" y="1548873"/>
            <a:ext cx="10079665" cy="3354765"/>
          </a:xfrm>
          <a:prstGeom prst="rect">
            <a:avLst/>
          </a:prstGeom>
          <a:noFill/>
        </p:spPr>
        <p:txBody>
          <a:bodyPr wrap="square">
            <a:spAutoFit/>
          </a:bodyPr>
          <a:lstStyle/>
          <a:p>
            <a:pPr marL="514350" indent="-514350">
              <a:spcAft>
                <a:spcPts val="1200"/>
              </a:spcAft>
              <a:buFont typeface="+mj-lt"/>
              <a:buAutoNum type="arabicPeriod"/>
            </a:pPr>
            <a:r>
              <a:rPr lang="en-US" sz="3200"/>
              <a:t>When you think about {</a:t>
            </a:r>
            <a:r>
              <a:rPr lang="en-US" sz="3200">
                <a:highlight>
                  <a:srgbClr val="FFFF00"/>
                </a:highlight>
              </a:rPr>
              <a:t>insert skill</a:t>
            </a:r>
            <a:r>
              <a:rPr lang="en-US" sz="3200"/>
              <a:t>}, what comes to mind? How would you describe {</a:t>
            </a:r>
            <a:r>
              <a:rPr lang="en-US" sz="3200">
                <a:highlight>
                  <a:srgbClr val="FFFF00"/>
                </a:highlight>
              </a:rPr>
              <a:t>insert skill</a:t>
            </a:r>
            <a:r>
              <a:rPr lang="en-US" sz="3200"/>
              <a:t>} to a friend?</a:t>
            </a:r>
          </a:p>
          <a:p>
            <a:pPr marL="514350" indent="-514350">
              <a:spcAft>
                <a:spcPts val="1200"/>
              </a:spcAft>
              <a:buFont typeface="+mj-lt"/>
              <a:buAutoNum type="arabicPeriod"/>
            </a:pPr>
            <a:r>
              <a:rPr lang="en-US" sz="3200"/>
              <a:t>Please tell me about your drawings and descriptions. What did you draw? Why did you choose to draw that? </a:t>
            </a:r>
          </a:p>
          <a:p>
            <a:pPr marL="514350" indent="-514350">
              <a:spcAft>
                <a:spcPts val="1200"/>
              </a:spcAft>
              <a:buFont typeface="+mj-lt"/>
              <a:buAutoNum type="arabicPeriod"/>
            </a:pPr>
            <a:r>
              <a:rPr lang="en-US" sz="3200"/>
              <a:t>Did you enjoy this activity? What was your favorite part? What was your least favorite part?</a:t>
            </a:r>
            <a:endParaRPr lang="en-US" sz="3200" b="1"/>
          </a:p>
        </p:txBody>
      </p:sp>
      <p:sp>
        <p:nvSpPr>
          <p:cNvPr id="2" name="Rectangle 1">
            <a:extLst>
              <a:ext uri="{FF2B5EF4-FFF2-40B4-BE49-F238E27FC236}">
                <a16:creationId xmlns:a16="http://schemas.microsoft.com/office/drawing/2014/main" id="{E509F557-26E2-88B0-AFB7-1205C0E5E1A4}"/>
              </a:ext>
            </a:extLst>
          </p:cNvPr>
          <p:cNvSpPr/>
          <p:nvPr/>
        </p:nvSpPr>
        <p:spPr>
          <a:xfrm>
            <a:off x="4781190" y="4905762"/>
            <a:ext cx="2629619" cy="1323439"/>
          </a:xfrm>
          <a:prstGeom prst="rect">
            <a:avLst/>
          </a:prstGeom>
          <a:noFill/>
        </p:spPr>
        <p:txBody>
          <a:bodyPr wrap="square" lIns="91440" tIns="45720" rIns="91440" bIns="45720">
            <a:spAutoFit/>
          </a:bodyPr>
          <a:lstStyle/>
          <a:p>
            <a:pPr algn="ctr"/>
            <a:r>
              <a:rPr lang="en-US" sz="4000" b="1">
                <a:ln w="22225">
                  <a:solidFill>
                    <a:schemeClr val="accent2"/>
                  </a:solidFill>
                  <a:prstDash val="solid"/>
                </a:ln>
                <a:solidFill>
                  <a:schemeClr val="accent2">
                    <a:lumMod val="40000"/>
                    <a:lumOff val="60000"/>
                  </a:schemeClr>
                </a:solidFill>
              </a:rPr>
              <a:t>User Guide (pg. 9)</a:t>
            </a:r>
          </a:p>
        </p:txBody>
      </p:sp>
    </p:spTree>
    <p:extLst>
      <p:ext uri="{BB962C8B-B14F-4D97-AF65-F5344CB8AC3E}">
        <p14:creationId xmlns:p14="http://schemas.microsoft.com/office/powerpoint/2010/main" val="47905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ADB4B-179F-D183-D258-B8D411006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0AE8E-7D68-D6A1-7418-B0FA01AA7F6C}"/>
              </a:ext>
            </a:extLst>
          </p:cNvPr>
          <p:cNvSpPr>
            <a:spLocks noGrp="1"/>
          </p:cNvSpPr>
          <p:nvPr>
            <p:ph type="title"/>
          </p:nvPr>
        </p:nvSpPr>
        <p:spPr>
          <a:xfrm>
            <a:off x="838199" y="365125"/>
            <a:ext cx="10686691" cy="1325563"/>
          </a:xfrm>
        </p:spPr>
        <p:txBody>
          <a:bodyPr/>
          <a:lstStyle/>
          <a:p>
            <a:r>
              <a:rPr lang="en-US"/>
              <a:t>Deeper Dive into Reflection Questions</a:t>
            </a:r>
          </a:p>
        </p:txBody>
      </p:sp>
      <p:sp>
        <p:nvSpPr>
          <p:cNvPr id="3" name="Content Placeholder 2">
            <a:extLst>
              <a:ext uri="{FF2B5EF4-FFF2-40B4-BE49-F238E27FC236}">
                <a16:creationId xmlns:a16="http://schemas.microsoft.com/office/drawing/2014/main" id="{87FF3EA2-4415-FAB8-293A-6022163C647D}"/>
              </a:ext>
            </a:extLst>
          </p:cNvPr>
          <p:cNvSpPr>
            <a:spLocks noGrp="1"/>
          </p:cNvSpPr>
          <p:nvPr>
            <p:ph sz="half" idx="1"/>
          </p:nvPr>
        </p:nvSpPr>
        <p:spPr>
          <a:xfrm>
            <a:off x="838199" y="1905794"/>
            <a:ext cx="4152901" cy="4329906"/>
          </a:xfrm>
        </p:spPr>
        <p:txBody>
          <a:bodyPr>
            <a:normAutofit fontScale="77500" lnSpcReduction="20000"/>
          </a:bodyPr>
          <a:lstStyle/>
          <a:p>
            <a:pPr marL="0" indent="0">
              <a:buNone/>
            </a:pPr>
            <a:r>
              <a:rPr lang="en-US" b="1"/>
              <a:t>Role Playing Activity </a:t>
            </a:r>
            <a:r>
              <a:rPr lang="en-US"/>
              <a:t>(7 minutes)</a:t>
            </a:r>
          </a:p>
          <a:p>
            <a:pPr marL="0" indent="0">
              <a:buNone/>
            </a:pPr>
            <a:r>
              <a:rPr lang="en-US"/>
              <a:t>In your same pairs, you will use one of your drawings or written excerpts to role play the conversation between an instructor and student. </a:t>
            </a:r>
          </a:p>
          <a:p>
            <a:pPr marL="0" indent="0">
              <a:buNone/>
            </a:pPr>
            <a:r>
              <a:rPr lang="en-US" b="1"/>
              <a:t>Step 1: </a:t>
            </a:r>
            <a:r>
              <a:rPr lang="en-US"/>
              <a:t>Decide which student drawing/writing you will base your conversation around.</a:t>
            </a:r>
          </a:p>
          <a:p>
            <a:pPr marL="0" indent="0">
              <a:buNone/>
            </a:pPr>
            <a:r>
              <a:rPr lang="en-US" b="1"/>
              <a:t>Step 2: </a:t>
            </a:r>
            <a:r>
              <a:rPr lang="en-US"/>
              <a:t>Select a student and instructor.</a:t>
            </a:r>
          </a:p>
          <a:p>
            <a:pPr marL="0" indent="0">
              <a:buNone/>
            </a:pPr>
            <a:r>
              <a:rPr lang="en-US" b="1"/>
              <a:t>Step 3: </a:t>
            </a:r>
            <a:r>
              <a:rPr lang="en-US"/>
              <a:t>The instructor will follow the script on page 7 of the workbook while the student responds.</a:t>
            </a:r>
          </a:p>
        </p:txBody>
      </p:sp>
      <p:pic>
        <p:nvPicPr>
          <p:cNvPr id="5" name="Content Placeholder 4">
            <a:extLst>
              <a:ext uri="{FF2B5EF4-FFF2-40B4-BE49-F238E27FC236}">
                <a16:creationId xmlns:a16="http://schemas.microsoft.com/office/drawing/2014/main" id="{AFE037FB-F5EE-A88D-30AF-80A707949FDC}"/>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934" t="1525" r="16939" b="2334"/>
          <a:stretch/>
        </p:blipFill>
        <p:spPr bwMode="auto">
          <a:xfrm rot="5400000">
            <a:off x="5335175" y="1537112"/>
            <a:ext cx="4531547" cy="4838700"/>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D4173173-4CF6-D74F-C323-F4A6BA161C97}"/>
              </a:ext>
            </a:extLst>
          </p:cNvPr>
          <p:cNvSpPr/>
          <p:nvPr/>
        </p:nvSpPr>
        <p:spPr>
          <a:xfrm>
            <a:off x="9562381" y="4769783"/>
            <a:ext cx="2629619" cy="1938992"/>
          </a:xfrm>
          <a:prstGeom prst="rect">
            <a:avLst/>
          </a:prstGeom>
          <a:noFill/>
        </p:spPr>
        <p:txBody>
          <a:bodyPr wrap="square" lIns="91440" tIns="45720" rIns="91440" bIns="45720">
            <a:spAutoFit/>
          </a:bodyPr>
          <a:lstStyle/>
          <a:p>
            <a:pPr algn="ctr"/>
            <a:r>
              <a:rPr lang="en-US"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Workbook Activity! (pg. 7)</a:t>
            </a:r>
          </a:p>
        </p:txBody>
      </p:sp>
    </p:spTree>
    <p:extLst>
      <p:ext uri="{BB962C8B-B14F-4D97-AF65-F5344CB8AC3E}">
        <p14:creationId xmlns:p14="http://schemas.microsoft.com/office/powerpoint/2010/main" val="408055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6EDFF0-0CF6-8DB2-04A8-4F7ECB13216E}"/>
              </a:ext>
            </a:extLst>
          </p:cNvPr>
          <p:cNvSpPr>
            <a:spLocks noGrp="1"/>
          </p:cNvSpPr>
          <p:nvPr>
            <p:ph type="title"/>
          </p:nvPr>
        </p:nvSpPr>
        <p:spPr/>
        <p:txBody>
          <a:bodyPr/>
          <a:lstStyle/>
          <a:p>
            <a:r>
              <a:rPr lang="en-US"/>
              <a:t>Welcome and Icebreaker</a:t>
            </a:r>
          </a:p>
        </p:txBody>
      </p:sp>
    </p:spTree>
    <p:extLst>
      <p:ext uri="{BB962C8B-B14F-4D97-AF65-F5344CB8AC3E}">
        <p14:creationId xmlns:p14="http://schemas.microsoft.com/office/powerpoint/2010/main" val="232318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79B9-D096-BD58-3E71-9C747A19CF48}"/>
              </a:ext>
            </a:extLst>
          </p:cNvPr>
          <p:cNvSpPr>
            <a:spLocks noGrp="1"/>
          </p:cNvSpPr>
          <p:nvPr>
            <p:ph type="title"/>
          </p:nvPr>
        </p:nvSpPr>
        <p:spPr>
          <a:xfrm>
            <a:off x="838200" y="365125"/>
            <a:ext cx="10515600" cy="1325563"/>
          </a:xfrm>
        </p:spPr>
        <p:txBody>
          <a:bodyPr anchor="ctr">
            <a:normAutofit/>
          </a:bodyPr>
          <a:lstStyle/>
          <a:p>
            <a:r>
              <a:rPr lang="en-US"/>
              <a:t>Scoring and Data Collection Tool</a:t>
            </a:r>
          </a:p>
        </p:txBody>
      </p:sp>
      <p:sp>
        <p:nvSpPr>
          <p:cNvPr id="3" name="Content Placeholder 2">
            <a:extLst>
              <a:ext uri="{FF2B5EF4-FFF2-40B4-BE49-F238E27FC236}">
                <a16:creationId xmlns:a16="http://schemas.microsoft.com/office/drawing/2014/main" id="{73DBB563-3326-698F-7162-DF5517D7ACE3}"/>
              </a:ext>
            </a:extLst>
          </p:cNvPr>
          <p:cNvSpPr>
            <a:spLocks noGrp="1"/>
          </p:cNvSpPr>
          <p:nvPr>
            <p:ph sz="half" idx="1"/>
          </p:nvPr>
        </p:nvSpPr>
        <p:spPr>
          <a:xfrm>
            <a:off x="838200" y="1825625"/>
            <a:ext cx="10317480" cy="4351338"/>
          </a:xfrm>
        </p:spPr>
        <p:txBody>
          <a:bodyPr vert="horz" lIns="91440" tIns="45720" rIns="91440" bIns="45720" rtlCol="0">
            <a:normAutofit/>
          </a:bodyPr>
          <a:lstStyle/>
          <a:p>
            <a:pPr marL="0" indent="0">
              <a:buNone/>
            </a:pPr>
            <a:r>
              <a:rPr lang="en-US" sz="2400" b="1" dirty="0"/>
              <a:t>Scoring Tips:</a:t>
            </a:r>
          </a:p>
          <a:p>
            <a:r>
              <a:rPr lang="en-US" sz="2400" dirty="0"/>
              <a:t>Consider each aspect of the assesment as well as personal experience with the student.</a:t>
            </a:r>
          </a:p>
          <a:p>
            <a:r>
              <a:rPr lang="en-US" sz="2400" dirty="0"/>
              <a:t>The score should be a single, whole number.</a:t>
            </a:r>
          </a:p>
          <a:p>
            <a:r>
              <a:rPr lang="en-US" sz="2400" dirty="0"/>
              <a:t>If unsure between two levels, skew towards the lower.</a:t>
            </a:r>
          </a:p>
          <a:p>
            <a:r>
              <a:rPr lang="en-US" sz="2400" dirty="0"/>
              <a:t>Document the results using the data collection tool to help inform programming.</a:t>
            </a:r>
          </a:p>
          <a:p>
            <a:endParaRPr lang="en-US" sz="2400" dirty="0"/>
          </a:p>
        </p:txBody>
      </p:sp>
    </p:spTree>
    <p:extLst>
      <p:ext uri="{BB962C8B-B14F-4D97-AF65-F5344CB8AC3E}">
        <p14:creationId xmlns:p14="http://schemas.microsoft.com/office/powerpoint/2010/main" val="63128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E9D6-7264-EFD3-7689-E82485E603B0}"/>
            </a:ext>
          </a:extLst>
        </p:cNvPr>
        <p:cNvGrpSpPr/>
        <p:nvPr/>
      </p:nvGrpSpPr>
      <p:grpSpPr>
        <a:xfrm>
          <a:off x="0" y="0"/>
          <a:ext cx="0" cy="0"/>
          <a:chOff x="0" y="0"/>
          <a:chExt cx="0" cy="0"/>
        </a:xfrm>
      </p:grpSpPr>
      <p:pic>
        <p:nvPicPr>
          <p:cNvPr id="7" name="Picture 6" descr="Sharpened color pencil tips">
            <a:extLst>
              <a:ext uri="{FF2B5EF4-FFF2-40B4-BE49-F238E27FC236}">
                <a16:creationId xmlns:a16="http://schemas.microsoft.com/office/drawing/2014/main" id="{03B48B65-0FB8-A257-E3B6-82C9D558A3D9}"/>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15605"/>
          <a:stretch/>
        </p:blipFill>
        <p:spPr>
          <a:xfrm>
            <a:off x="0" y="0"/>
            <a:ext cx="12191999" cy="6858000"/>
          </a:xfrm>
          <a:prstGeom prst="rect">
            <a:avLst/>
          </a:prstGeom>
        </p:spPr>
      </p:pic>
      <p:sp>
        <p:nvSpPr>
          <p:cNvPr id="2" name="Title 1">
            <a:extLst>
              <a:ext uri="{FF2B5EF4-FFF2-40B4-BE49-F238E27FC236}">
                <a16:creationId xmlns:a16="http://schemas.microsoft.com/office/drawing/2014/main" id="{065DFB41-1322-761F-E566-1F5D0C76D01B}"/>
              </a:ext>
            </a:extLst>
          </p:cNvPr>
          <p:cNvSpPr>
            <a:spLocks noGrp="1"/>
          </p:cNvSpPr>
          <p:nvPr>
            <p:ph type="ctrTitle"/>
          </p:nvPr>
        </p:nvSpPr>
        <p:spPr/>
        <p:txBody>
          <a:bodyPr>
            <a:noAutofit/>
          </a:bodyPr>
          <a:lstStyle/>
          <a:p>
            <a:r>
              <a:rPr lang="en-US" sz="5900">
                <a:solidFill>
                  <a:schemeClr val="tx1"/>
                </a:solidFill>
                <a:latin typeface="Source Sans Pro" panose="020B0503030403020204" pitchFamily="34" charset="0"/>
                <a:ea typeface="Source Sans Pro" panose="020B0503030403020204" pitchFamily="34" charset="0"/>
              </a:rPr>
              <a:t>Thank you for your attention!</a:t>
            </a:r>
          </a:p>
        </p:txBody>
      </p:sp>
      <p:sp>
        <p:nvSpPr>
          <p:cNvPr id="3" name="Subtitle 2">
            <a:extLst>
              <a:ext uri="{FF2B5EF4-FFF2-40B4-BE49-F238E27FC236}">
                <a16:creationId xmlns:a16="http://schemas.microsoft.com/office/drawing/2014/main" id="{26381604-A583-1A75-F689-CFAEE5675D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898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rpened color pencil tips">
            <a:extLst>
              <a:ext uri="{FF2B5EF4-FFF2-40B4-BE49-F238E27FC236}">
                <a16:creationId xmlns:a16="http://schemas.microsoft.com/office/drawing/2014/main" id="{3284A162-810E-C90F-54AF-0501D44F6A6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15605"/>
          <a:stretch/>
        </p:blipFill>
        <p:spPr>
          <a:xfrm>
            <a:off x="0" y="0"/>
            <a:ext cx="12191999" cy="6858000"/>
          </a:xfrm>
          <a:prstGeom prst="rect">
            <a:avLst/>
          </a:prstGeom>
        </p:spPr>
      </p:pic>
      <p:sp>
        <p:nvSpPr>
          <p:cNvPr id="2" name="Title 1">
            <a:extLst>
              <a:ext uri="{FF2B5EF4-FFF2-40B4-BE49-F238E27FC236}">
                <a16:creationId xmlns:a16="http://schemas.microsoft.com/office/drawing/2014/main" id="{72AD56EA-9908-DAE9-7953-E899BAE84373}"/>
              </a:ext>
            </a:extLst>
          </p:cNvPr>
          <p:cNvSpPr>
            <a:spLocks noGrp="1"/>
          </p:cNvSpPr>
          <p:nvPr>
            <p:ph type="ctrTitle"/>
          </p:nvPr>
        </p:nvSpPr>
        <p:spPr>
          <a:xfrm>
            <a:off x="897293" y="798989"/>
            <a:ext cx="3503257" cy="551071"/>
          </a:xfrm>
        </p:spPr>
        <p:txBody>
          <a:bodyPr>
            <a:noAutofit/>
          </a:bodyPr>
          <a:lstStyle/>
          <a:p>
            <a:r>
              <a:rPr lang="en-US" sz="5900">
                <a:solidFill>
                  <a:schemeClr val="tx1"/>
                </a:solidFill>
                <a:latin typeface="Source Sans Pro" panose="020B0503030403020204" pitchFamily="34" charset="0"/>
                <a:ea typeface="Source Sans Pro" panose="020B0503030403020204" pitchFamily="34" charset="0"/>
              </a:rPr>
              <a:t>Agenda</a:t>
            </a:r>
          </a:p>
        </p:txBody>
      </p:sp>
      <p:sp>
        <p:nvSpPr>
          <p:cNvPr id="6" name="Google Shape;257;p34">
            <a:extLst>
              <a:ext uri="{FF2B5EF4-FFF2-40B4-BE49-F238E27FC236}">
                <a16:creationId xmlns:a16="http://schemas.microsoft.com/office/drawing/2014/main" id="{1418FE27-CFE2-F6FA-049F-CE839A979B7F}"/>
              </a:ext>
            </a:extLst>
          </p:cNvPr>
          <p:cNvSpPr txBox="1">
            <a:spLocks/>
          </p:cNvSpPr>
          <p:nvPr/>
        </p:nvSpPr>
        <p:spPr>
          <a:xfrm>
            <a:off x="897294" y="2149049"/>
            <a:ext cx="9925604" cy="3766841"/>
          </a:xfrm>
          <a:prstGeom prst="rect">
            <a:avLst/>
          </a:prstGeom>
          <a:solidFill>
            <a:schemeClr val="bg1"/>
          </a:solidFill>
          <a:effectLst>
            <a:softEdge rad="127000"/>
          </a:effectLst>
        </p:spPr>
        <p:txBody>
          <a:bodyPr spcFirstLastPara="1" vert="horz" wrap="square" lIns="274320" tIns="274320" rIns="274320" bIns="2743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Source Sans Pro" panose="020B0503030403020204" pitchFamily="34" charset="77"/>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Source Sans Pro" panose="020B0503030403020204" pitchFamily="34" charset="77"/>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Source Sans Pro" panose="020B0503030403020204" pitchFamily="34" charset="77"/>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Source Sans Pro" panose="020B0503030403020204" pitchFamily="34" charset="77"/>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3200" b="1">
                <a:latin typeface="Source Sans Pro"/>
                <a:ea typeface="Source Sans Pro"/>
                <a:cs typeface="Times New Roman"/>
              </a:rPr>
              <a:t>Welcome and Icebreaker</a:t>
            </a:r>
          </a:p>
          <a:p>
            <a:pPr marL="457200" indent="-457200" algn="l">
              <a:buFont typeface="+mj-lt"/>
              <a:buAutoNum type="arabicPeriod"/>
            </a:pPr>
            <a:r>
              <a:rPr lang="en-US" sz="3200" b="1">
                <a:latin typeface="Source Sans Pro"/>
                <a:ea typeface="Source Sans Pro"/>
                <a:cs typeface="Times New Roman"/>
              </a:rPr>
              <a:t>CASEL Framework</a:t>
            </a:r>
            <a:endParaRPr lang="en" b="1">
              <a:latin typeface="Source Sans Pro"/>
              <a:ea typeface="Source Sans Pro"/>
              <a:cs typeface="Times New Roman"/>
            </a:endParaRPr>
          </a:p>
          <a:p>
            <a:pPr marL="457200" indent="-457200" algn="l">
              <a:buFont typeface="+mj-lt"/>
              <a:buAutoNum type="arabicPeriod"/>
            </a:pPr>
            <a:r>
              <a:rPr lang="en" sz="3200" b="1">
                <a:latin typeface="Source Sans Pro"/>
                <a:ea typeface="Source Sans Pro"/>
                <a:cs typeface="Times New Roman"/>
              </a:rPr>
              <a:t>User Guide and 5 Alive Student Assessment</a:t>
            </a:r>
          </a:p>
          <a:p>
            <a:pPr marL="457200" indent="-457200" algn="l">
              <a:buFont typeface="+mj-lt"/>
              <a:buAutoNum type="arabicPeriod"/>
            </a:pPr>
            <a:r>
              <a:rPr lang="en" sz="3200" b="1">
                <a:latin typeface="Source Sans Pro"/>
                <a:ea typeface="Source Sans Pro"/>
                <a:cs typeface="Times New Roman"/>
              </a:rPr>
              <a:t>Closing</a:t>
            </a:r>
            <a:endParaRPr lang="en-US" sz="3200" b="1">
              <a:latin typeface="Source Sans Pro"/>
              <a:ea typeface="Source Sans Pro"/>
              <a:cs typeface="Times New Roman"/>
            </a:endParaRPr>
          </a:p>
        </p:txBody>
      </p:sp>
    </p:spTree>
    <p:extLst>
      <p:ext uri="{BB962C8B-B14F-4D97-AF65-F5344CB8AC3E}">
        <p14:creationId xmlns:p14="http://schemas.microsoft.com/office/powerpoint/2010/main" val="341675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cked stones in raked sand">
            <a:extLst>
              <a:ext uri="{FF2B5EF4-FFF2-40B4-BE49-F238E27FC236}">
                <a16:creationId xmlns:a16="http://schemas.microsoft.com/office/drawing/2014/main" id="{97742ECD-2A2E-DFEF-10E9-13C06CC61A54}"/>
              </a:ext>
            </a:extLst>
          </p:cNvPr>
          <p:cNvPicPr>
            <a:picLocks noChangeAspect="1"/>
          </p:cNvPicPr>
          <p:nvPr/>
        </p:nvPicPr>
        <p:blipFill>
          <a:blip r:embed="rId3">
            <a:extLst>
              <a:ext uri="{28A0092B-C50C-407E-A947-70E740481C1C}">
                <a14:useLocalDpi xmlns:a14="http://schemas.microsoft.com/office/drawing/2010/main" val="0"/>
              </a:ext>
            </a:extLst>
          </a:blip>
          <a:srcRect t="21027" r="2" b="16468"/>
          <a:stretch/>
        </p:blipFill>
        <p:spPr>
          <a:xfrm>
            <a:off x="897577" y="1582220"/>
            <a:ext cx="10456223" cy="4362623"/>
          </a:xfrm>
          <a:prstGeom prst="rect">
            <a:avLst/>
          </a:prstGeom>
          <a:noFill/>
        </p:spPr>
      </p:pic>
      <p:sp>
        <p:nvSpPr>
          <p:cNvPr id="2" name="Title 1">
            <a:extLst>
              <a:ext uri="{FF2B5EF4-FFF2-40B4-BE49-F238E27FC236}">
                <a16:creationId xmlns:a16="http://schemas.microsoft.com/office/drawing/2014/main" id="{21B1DB5B-566F-D0FA-CA0D-9B0DCAAAA4DF}"/>
              </a:ext>
            </a:extLst>
          </p:cNvPr>
          <p:cNvSpPr>
            <a:spLocks noGrp="1"/>
          </p:cNvSpPr>
          <p:nvPr>
            <p:ph type="title"/>
          </p:nvPr>
        </p:nvSpPr>
        <p:spPr>
          <a:xfrm>
            <a:off x="2091850" y="344421"/>
            <a:ext cx="8067675" cy="1032046"/>
          </a:xfrm>
        </p:spPr>
        <p:txBody>
          <a:bodyPr anchor="ctr">
            <a:normAutofit/>
          </a:bodyPr>
          <a:lstStyle/>
          <a:p>
            <a:r>
              <a:rPr lang="en-US">
                <a:solidFill>
                  <a:schemeClr val="tx1"/>
                </a:solidFill>
              </a:rPr>
              <a:t>Ice Breaker</a:t>
            </a:r>
          </a:p>
        </p:txBody>
      </p:sp>
    </p:spTree>
    <p:extLst>
      <p:ext uri="{BB962C8B-B14F-4D97-AF65-F5344CB8AC3E}">
        <p14:creationId xmlns:p14="http://schemas.microsoft.com/office/powerpoint/2010/main" val="211401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93B7-2388-6C06-E305-D090FE54E6A4}"/>
              </a:ext>
            </a:extLst>
          </p:cNvPr>
          <p:cNvSpPr>
            <a:spLocks noGrp="1"/>
          </p:cNvSpPr>
          <p:nvPr>
            <p:ph type="title"/>
          </p:nvPr>
        </p:nvSpPr>
        <p:spPr>
          <a:xfrm>
            <a:off x="2091850" y="344421"/>
            <a:ext cx="8067675" cy="1032046"/>
          </a:xfrm>
        </p:spPr>
        <p:txBody>
          <a:bodyPr anchor="ctr">
            <a:normAutofit/>
          </a:bodyPr>
          <a:lstStyle/>
          <a:p>
            <a:r>
              <a:rPr lang="en-US" sz="3700"/>
              <a:t>Introducing the CASEL Framework</a:t>
            </a:r>
          </a:p>
        </p:txBody>
      </p:sp>
      <p:pic>
        <p:nvPicPr>
          <p:cNvPr id="4" name="Online Media 3" title="SEL 101: What are the core competencies and key settings?">
            <a:hlinkClick r:id="" action="ppaction://media"/>
            <a:extLst>
              <a:ext uri="{FF2B5EF4-FFF2-40B4-BE49-F238E27FC236}">
                <a16:creationId xmlns:a16="http://schemas.microsoft.com/office/drawing/2014/main" id="{F6157E8F-E4FA-DB4E-5348-1C67A9656DBA}"/>
              </a:ext>
            </a:extLst>
          </p:cNvPr>
          <p:cNvPicPr>
            <a:picLocks noGrp="1" noRot="1" noChangeAspect="1"/>
          </p:cNvPicPr>
          <p:nvPr>
            <p:ph type="pic" idx="11"/>
            <a:videoFile r:link="rId1"/>
          </p:nvPr>
        </p:nvPicPr>
        <p:blipFill>
          <a:blip r:embed="rId4"/>
          <a:stretch>
            <a:fillRect/>
          </a:stretch>
        </p:blipFill>
        <p:spPr>
          <a:xfrm>
            <a:off x="2264960" y="1582220"/>
            <a:ext cx="7721456" cy="4362623"/>
          </a:xfrm>
          <a:prstGeom prst="rect">
            <a:avLst/>
          </a:prstGeom>
          <a:noFill/>
        </p:spPr>
      </p:pic>
    </p:spTree>
    <p:extLst>
      <p:ext uri="{BB962C8B-B14F-4D97-AF65-F5344CB8AC3E}">
        <p14:creationId xmlns:p14="http://schemas.microsoft.com/office/powerpoint/2010/main" val="3745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5EFD-E92E-36AB-EFCD-5B8301C65C40}"/>
              </a:ext>
            </a:extLst>
          </p:cNvPr>
          <p:cNvSpPr>
            <a:spLocks noGrp="1"/>
          </p:cNvSpPr>
          <p:nvPr>
            <p:ph type="title"/>
          </p:nvPr>
        </p:nvSpPr>
        <p:spPr>
          <a:xfrm>
            <a:off x="838200" y="1229658"/>
            <a:ext cx="3705283" cy="1325563"/>
          </a:xfrm>
        </p:spPr>
        <p:txBody>
          <a:bodyPr>
            <a:normAutofit fontScale="90000"/>
          </a:bodyPr>
          <a:lstStyle/>
          <a:p>
            <a:r>
              <a:rPr lang="en-US"/>
              <a:t>CASEL Framework and Selected Skills</a:t>
            </a:r>
          </a:p>
        </p:txBody>
      </p:sp>
      <p:pic>
        <p:nvPicPr>
          <p:cNvPr id="7" name="Google Shape;264;p35">
            <a:extLst>
              <a:ext uri="{FF2B5EF4-FFF2-40B4-BE49-F238E27FC236}">
                <a16:creationId xmlns:a16="http://schemas.microsoft.com/office/drawing/2014/main" id="{C153904A-431A-21F6-F79A-EA2E652DC350}"/>
              </a:ext>
            </a:extLst>
          </p:cNvPr>
          <p:cNvPicPr preferRelativeResize="0"/>
          <p:nvPr/>
        </p:nvPicPr>
        <p:blipFill>
          <a:blip r:embed="rId3">
            <a:alphaModFix/>
          </a:blip>
          <a:stretch>
            <a:fillRect/>
          </a:stretch>
        </p:blipFill>
        <p:spPr>
          <a:xfrm>
            <a:off x="4778811" y="417747"/>
            <a:ext cx="6289829" cy="6022506"/>
          </a:xfrm>
          <a:prstGeom prst="rect">
            <a:avLst/>
          </a:prstGeom>
          <a:noFill/>
          <a:ln>
            <a:noFill/>
          </a:ln>
        </p:spPr>
      </p:pic>
      <p:sp>
        <p:nvSpPr>
          <p:cNvPr id="14" name="TextBox 13">
            <a:extLst>
              <a:ext uri="{FF2B5EF4-FFF2-40B4-BE49-F238E27FC236}">
                <a16:creationId xmlns:a16="http://schemas.microsoft.com/office/drawing/2014/main" id="{431BEF91-4C7E-8958-8EB5-D2459302C13E}"/>
              </a:ext>
            </a:extLst>
          </p:cNvPr>
          <p:cNvSpPr txBox="1"/>
          <p:nvPr/>
        </p:nvSpPr>
        <p:spPr>
          <a:xfrm>
            <a:off x="9989540" y="902636"/>
            <a:ext cx="2349910" cy="584775"/>
          </a:xfrm>
          <a:prstGeom prst="rect">
            <a:avLst/>
          </a:prstGeom>
          <a:noFill/>
        </p:spPr>
        <p:txBody>
          <a:bodyPr wrap="square" rtlCol="0">
            <a:spAutoFit/>
          </a:bodyPr>
          <a:lstStyle/>
          <a:p>
            <a:r>
              <a:rPr lang="en-US" sz="1600">
                <a:solidFill>
                  <a:srgbClr val="C00000"/>
                </a:solidFill>
                <a:latin typeface="Cavolini" panose="020B0502040204020203" pitchFamily="66" charset="0"/>
                <a:cs typeface="Cavolini" panose="020B0502040204020203" pitchFamily="66" charset="0"/>
              </a:rPr>
              <a:t>Having a growth mindset</a:t>
            </a:r>
          </a:p>
        </p:txBody>
      </p:sp>
      <p:sp>
        <p:nvSpPr>
          <p:cNvPr id="15" name="TextBox 14">
            <a:extLst>
              <a:ext uri="{FF2B5EF4-FFF2-40B4-BE49-F238E27FC236}">
                <a16:creationId xmlns:a16="http://schemas.microsoft.com/office/drawing/2014/main" id="{5A99B6CA-8E3C-AC44-55BE-78A503CFDEB4}"/>
              </a:ext>
            </a:extLst>
          </p:cNvPr>
          <p:cNvSpPr txBox="1"/>
          <p:nvPr/>
        </p:nvSpPr>
        <p:spPr>
          <a:xfrm>
            <a:off x="10395187" y="4854409"/>
            <a:ext cx="1943192" cy="584775"/>
          </a:xfrm>
          <a:prstGeom prst="rect">
            <a:avLst/>
          </a:prstGeom>
          <a:noFill/>
        </p:spPr>
        <p:txBody>
          <a:bodyPr wrap="square" rtlCol="0">
            <a:spAutoFit/>
          </a:bodyPr>
          <a:lstStyle/>
          <a:p>
            <a:r>
              <a:rPr lang="en-US" sz="1600">
                <a:solidFill>
                  <a:srgbClr val="C00000"/>
                </a:solidFill>
                <a:latin typeface="Cavolini" panose="020B0502040204020203" pitchFamily="66" charset="0"/>
                <a:cs typeface="Cavolini" panose="020B0502040204020203" pitchFamily="66" charset="0"/>
              </a:rPr>
              <a:t>Making a good judgement</a:t>
            </a:r>
          </a:p>
        </p:txBody>
      </p:sp>
      <p:sp>
        <p:nvSpPr>
          <p:cNvPr id="16" name="TextBox 15">
            <a:extLst>
              <a:ext uri="{FF2B5EF4-FFF2-40B4-BE49-F238E27FC236}">
                <a16:creationId xmlns:a16="http://schemas.microsoft.com/office/drawing/2014/main" id="{254D9649-0F85-B026-1C7F-A990EA3AB442}"/>
              </a:ext>
            </a:extLst>
          </p:cNvPr>
          <p:cNvSpPr txBox="1"/>
          <p:nvPr/>
        </p:nvSpPr>
        <p:spPr>
          <a:xfrm>
            <a:off x="9146052" y="6063625"/>
            <a:ext cx="2349910" cy="584775"/>
          </a:xfrm>
          <a:prstGeom prst="rect">
            <a:avLst/>
          </a:prstGeom>
          <a:noFill/>
        </p:spPr>
        <p:txBody>
          <a:bodyPr wrap="square" rtlCol="0">
            <a:spAutoFit/>
          </a:bodyPr>
          <a:lstStyle/>
          <a:p>
            <a:r>
              <a:rPr lang="en-US" sz="1600">
                <a:solidFill>
                  <a:srgbClr val="C00000"/>
                </a:solidFill>
                <a:latin typeface="Cavolini" panose="020B0502040204020203" pitchFamily="66" charset="0"/>
                <a:cs typeface="Cavolini" panose="020B0502040204020203" pitchFamily="66" charset="0"/>
              </a:rPr>
              <a:t>Communicating effectively</a:t>
            </a:r>
          </a:p>
        </p:txBody>
      </p:sp>
      <p:sp>
        <p:nvSpPr>
          <p:cNvPr id="17" name="TextBox 16">
            <a:extLst>
              <a:ext uri="{FF2B5EF4-FFF2-40B4-BE49-F238E27FC236}">
                <a16:creationId xmlns:a16="http://schemas.microsoft.com/office/drawing/2014/main" id="{3D7BD8BA-F54D-26F8-6DCD-D01BFCF627A5}"/>
              </a:ext>
            </a:extLst>
          </p:cNvPr>
          <p:cNvSpPr txBox="1"/>
          <p:nvPr/>
        </p:nvSpPr>
        <p:spPr>
          <a:xfrm>
            <a:off x="2311237" y="3874707"/>
            <a:ext cx="2349910" cy="830997"/>
          </a:xfrm>
          <a:prstGeom prst="rect">
            <a:avLst/>
          </a:prstGeom>
          <a:noFill/>
        </p:spPr>
        <p:txBody>
          <a:bodyPr wrap="square" rtlCol="0">
            <a:spAutoFit/>
          </a:bodyPr>
          <a:lstStyle/>
          <a:p>
            <a:pPr algn="r"/>
            <a:r>
              <a:rPr lang="en-US" sz="1600">
                <a:solidFill>
                  <a:srgbClr val="C00000"/>
                </a:solidFill>
                <a:latin typeface="Cavolini" panose="020B0502040204020203" pitchFamily="66" charset="0"/>
                <a:cs typeface="Cavolini" panose="020B0502040204020203" pitchFamily="66" charset="0"/>
              </a:rPr>
              <a:t>Demonstrating empathy and compassion</a:t>
            </a:r>
          </a:p>
        </p:txBody>
      </p:sp>
      <p:sp>
        <p:nvSpPr>
          <p:cNvPr id="18" name="TextBox 17">
            <a:extLst>
              <a:ext uri="{FF2B5EF4-FFF2-40B4-BE49-F238E27FC236}">
                <a16:creationId xmlns:a16="http://schemas.microsoft.com/office/drawing/2014/main" id="{D5F36DBF-11D9-5B5E-5BCA-2FA2393F751C}"/>
              </a:ext>
            </a:extLst>
          </p:cNvPr>
          <p:cNvSpPr txBox="1"/>
          <p:nvPr/>
        </p:nvSpPr>
        <p:spPr>
          <a:xfrm>
            <a:off x="3974992" y="542344"/>
            <a:ext cx="2045110" cy="1077218"/>
          </a:xfrm>
          <a:prstGeom prst="rect">
            <a:avLst/>
          </a:prstGeom>
          <a:noFill/>
        </p:spPr>
        <p:txBody>
          <a:bodyPr wrap="square" rtlCol="0">
            <a:spAutoFit/>
          </a:bodyPr>
          <a:lstStyle/>
          <a:p>
            <a:r>
              <a:rPr lang="en-US" sz="1600">
                <a:solidFill>
                  <a:srgbClr val="C00000"/>
                </a:solidFill>
                <a:latin typeface="Cavolini" panose="020B0502040204020203" pitchFamily="66" charset="0"/>
                <a:cs typeface="Cavolini" panose="020B0502040204020203" pitchFamily="66" charset="0"/>
              </a:rPr>
              <a:t>Identifying and using stress management strategies</a:t>
            </a:r>
          </a:p>
        </p:txBody>
      </p:sp>
      <p:grpSp>
        <p:nvGrpSpPr>
          <p:cNvPr id="23" name="Group 22">
            <a:extLst>
              <a:ext uri="{FF2B5EF4-FFF2-40B4-BE49-F238E27FC236}">
                <a16:creationId xmlns:a16="http://schemas.microsoft.com/office/drawing/2014/main" id="{3BAFA331-E2B3-2FB6-4BD4-67AE6D20D0B9}"/>
              </a:ext>
            </a:extLst>
          </p:cNvPr>
          <p:cNvGrpSpPr/>
          <p:nvPr/>
        </p:nvGrpSpPr>
        <p:grpSpPr>
          <a:xfrm>
            <a:off x="4624947" y="1673897"/>
            <a:ext cx="620640" cy="551520"/>
            <a:chOff x="4797612" y="2506893"/>
            <a:chExt cx="620640" cy="551520"/>
          </a:xfrm>
        </p:grpSpPr>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D1BC7C14-C0BE-7834-1F84-22CA67981CCF}"/>
                    </a:ext>
                  </a:extLst>
                </p14:cNvPr>
                <p14:cNvContentPartPr/>
                <p14:nvPr/>
              </p14:nvContentPartPr>
              <p14:xfrm>
                <a:off x="4797612" y="2506893"/>
                <a:ext cx="610560" cy="451440"/>
              </p14:xfrm>
            </p:contentPart>
          </mc:Choice>
          <mc:Fallback xmlns="">
            <p:pic>
              <p:nvPicPr>
                <p:cNvPr id="21" name="Ink 20">
                  <a:extLst>
                    <a:ext uri="{FF2B5EF4-FFF2-40B4-BE49-F238E27FC236}">
                      <a16:creationId xmlns:a16="http://schemas.microsoft.com/office/drawing/2014/main" id="{D1BC7C14-C0BE-7834-1F84-22CA67981CCF}"/>
                    </a:ext>
                  </a:extLst>
                </p:cNvPr>
                <p:cNvPicPr/>
                <p:nvPr/>
              </p:nvPicPr>
              <p:blipFill>
                <a:blip r:embed="rId5"/>
                <a:stretch>
                  <a:fillRect/>
                </a:stretch>
              </p:blipFill>
              <p:spPr>
                <a:xfrm>
                  <a:off x="4788612" y="2497893"/>
                  <a:ext cx="62820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C32A460C-695D-F1F2-A7D2-14D67AC9D0C4}"/>
                    </a:ext>
                  </a:extLst>
                </p14:cNvPr>
                <p14:cNvContentPartPr/>
                <p14:nvPr/>
              </p14:nvContentPartPr>
              <p14:xfrm>
                <a:off x="5102172" y="2742693"/>
                <a:ext cx="316080" cy="315720"/>
              </p14:xfrm>
            </p:contentPart>
          </mc:Choice>
          <mc:Fallback xmlns="">
            <p:pic>
              <p:nvPicPr>
                <p:cNvPr id="22" name="Ink 21">
                  <a:extLst>
                    <a:ext uri="{FF2B5EF4-FFF2-40B4-BE49-F238E27FC236}">
                      <a16:creationId xmlns:a16="http://schemas.microsoft.com/office/drawing/2014/main" id="{C32A460C-695D-F1F2-A7D2-14D67AC9D0C4}"/>
                    </a:ext>
                  </a:extLst>
                </p:cNvPr>
                <p:cNvPicPr/>
                <p:nvPr/>
              </p:nvPicPr>
              <p:blipFill>
                <a:blip r:embed="rId7"/>
                <a:stretch>
                  <a:fillRect/>
                </a:stretch>
              </p:blipFill>
              <p:spPr>
                <a:xfrm>
                  <a:off x="5093172" y="2733693"/>
                  <a:ext cx="333720" cy="333360"/>
                </a:xfrm>
                <a:prstGeom prst="rect">
                  <a:avLst/>
                </a:prstGeom>
              </p:spPr>
            </p:pic>
          </mc:Fallback>
        </mc:AlternateContent>
      </p:grpSp>
      <p:grpSp>
        <p:nvGrpSpPr>
          <p:cNvPr id="26" name="Group 25">
            <a:extLst>
              <a:ext uri="{FF2B5EF4-FFF2-40B4-BE49-F238E27FC236}">
                <a16:creationId xmlns:a16="http://schemas.microsoft.com/office/drawing/2014/main" id="{674AE88A-D009-E425-B7F1-2F2B0FDEB25D}"/>
              </a:ext>
            </a:extLst>
          </p:cNvPr>
          <p:cNvGrpSpPr/>
          <p:nvPr/>
        </p:nvGrpSpPr>
        <p:grpSpPr>
          <a:xfrm>
            <a:off x="3942387" y="4854409"/>
            <a:ext cx="1055160" cy="493560"/>
            <a:chOff x="4247172" y="4698933"/>
            <a:chExt cx="1055160" cy="493560"/>
          </a:xfrm>
        </p:grpSpPr>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C8CB0DCB-83CE-768B-68C2-6480559663A7}"/>
                    </a:ext>
                  </a:extLst>
                </p14:cNvPr>
                <p14:cNvContentPartPr/>
                <p14:nvPr/>
              </p14:nvContentPartPr>
              <p14:xfrm>
                <a:off x="4247172" y="4698933"/>
                <a:ext cx="992880" cy="384480"/>
              </p14:xfrm>
            </p:contentPart>
          </mc:Choice>
          <mc:Fallback xmlns="">
            <p:pic>
              <p:nvPicPr>
                <p:cNvPr id="24" name="Ink 23">
                  <a:extLst>
                    <a:ext uri="{FF2B5EF4-FFF2-40B4-BE49-F238E27FC236}">
                      <a16:creationId xmlns:a16="http://schemas.microsoft.com/office/drawing/2014/main" id="{C8CB0DCB-83CE-768B-68C2-6480559663A7}"/>
                    </a:ext>
                  </a:extLst>
                </p:cNvPr>
                <p:cNvPicPr/>
                <p:nvPr/>
              </p:nvPicPr>
              <p:blipFill>
                <a:blip r:embed="rId9"/>
                <a:stretch>
                  <a:fillRect/>
                </a:stretch>
              </p:blipFill>
              <p:spPr>
                <a:xfrm>
                  <a:off x="4238172" y="4689933"/>
                  <a:ext cx="10105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A8A24969-82C3-BF97-8496-DA245B81B547}"/>
                    </a:ext>
                  </a:extLst>
                </p14:cNvPr>
                <p14:cNvContentPartPr/>
                <p14:nvPr/>
              </p14:nvContentPartPr>
              <p14:xfrm>
                <a:off x="4954932" y="4738533"/>
                <a:ext cx="347400" cy="453960"/>
              </p14:xfrm>
            </p:contentPart>
          </mc:Choice>
          <mc:Fallback xmlns="">
            <p:pic>
              <p:nvPicPr>
                <p:cNvPr id="25" name="Ink 24">
                  <a:extLst>
                    <a:ext uri="{FF2B5EF4-FFF2-40B4-BE49-F238E27FC236}">
                      <a16:creationId xmlns:a16="http://schemas.microsoft.com/office/drawing/2014/main" id="{A8A24969-82C3-BF97-8496-DA245B81B547}"/>
                    </a:ext>
                  </a:extLst>
                </p:cNvPr>
                <p:cNvPicPr/>
                <p:nvPr/>
              </p:nvPicPr>
              <p:blipFill>
                <a:blip r:embed="rId11"/>
                <a:stretch>
                  <a:fillRect/>
                </a:stretch>
              </p:blipFill>
              <p:spPr>
                <a:xfrm>
                  <a:off x="4945932" y="4729533"/>
                  <a:ext cx="365040" cy="471600"/>
                </a:xfrm>
                <a:prstGeom prst="rect">
                  <a:avLst/>
                </a:prstGeom>
              </p:spPr>
            </p:pic>
          </mc:Fallback>
        </mc:AlternateContent>
      </p:grpSp>
      <p:grpSp>
        <p:nvGrpSpPr>
          <p:cNvPr id="29" name="Group 28">
            <a:extLst>
              <a:ext uri="{FF2B5EF4-FFF2-40B4-BE49-F238E27FC236}">
                <a16:creationId xmlns:a16="http://schemas.microsoft.com/office/drawing/2014/main" id="{2433947A-0B72-2289-7D85-02B74799E032}"/>
              </a:ext>
            </a:extLst>
          </p:cNvPr>
          <p:cNvGrpSpPr/>
          <p:nvPr/>
        </p:nvGrpSpPr>
        <p:grpSpPr>
          <a:xfrm>
            <a:off x="8219412" y="6228213"/>
            <a:ext cx="806760" cy="557280"/>
            <a:chOff x="8219412" y="6228213"/>
            <a:chExt cx="806760" cy="557280"/>
          </a:xfrm>
        </p:grpSpPr>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3878206B-8A47-4A4A-6A96-119614BC340A}"/>
                    </a:ext>
                  </a:extLst>
                </p14:cNvPr>
                <p14:cNvContentPartPr/>
                <p14:nvPr/>
              </p14:nvContentPartPr>
              <p14:xfrm>
                <a:off x="8339292" y="6261333"/>
                <a:ext cx="686880" cy="524160"/>
              </p14:xfrm>
            </p:contentPart>
          </mc:Choice>
          <mc:Fallback xmlns="">
            <p:pic>
              <p:nvPicPr>
                <p:cNvPr id="27" name="Ink 26">
                  <a:extLst>
                    <a:ext uri="{FF2B5EF4-FFF2-40B4-BE49-F238E27FC236}">
                      <a16:creationId xmlns:a16="http://schemas.microsoft.com/office/drawing/2014/main" id="{3878206B-8A47-4A4A-6A96-119614BC340A}"/>
                    </a:ext>
                  </a:extLst>
                </p:cNvPr>
                <p:cNvPicPr/>
                <p:nvPr/>
              </p:nvPicPr>
              <p:blipFill>
                <a:blip r:embed="rId13"/>
                <a:stretch>
                  <a:fillRect/>
                </a:stretch>
              </p:blipFill>
              <p:spPr>
                <a:xfrm>
                  <a:off x="8330297" y="6252339"/>
                  <a:ext cx="704511" cy="54178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05DAB2D9-D5B9-67B5-DF4A-44F5C6CF6B0F}"/>
                    </a:ext>
                  </a:extLst>
                </p14:cNvPr>
                <p14:cNvContentPartPr/>
                <p14:nvPr/>
              </p14:nvContentPartPr>
              <p14:xfrm>
                <a:off x="8219412" y="6228213"/>
                <a:ext cx="274320" cy="212040"/>
              </p14:xfrm>
            </p:contentPart>
          </mc:Choice>
          <mc:Fallback xmlns="">
            <p:pic>
              <p:nvPicPr>
                <p:cNvPr id="28" name="Ink 27">
                  <a:extLst>
                    <a:ext uri="{FF2B5EF4-FFF2-40B4-BE49-F238E27FC236}">
                      <a16:creationId xmlns:a16="http://schemas.microsoft.com/office/drawing/2014/main" id="{05DAB2D9-D5B9-67B5-DF4A-44F5C6CF6B0F}"/>
                    </a:ext>
                  </a:extLst>
                </p:cNvPr>
                <p:cNvPicPr/>
                <p:nvPr/>
              </p:nvPicPr>
              <p:blipFill>
                <a:blip r:embed="rId15"/>
                <a:stretch>
                  <a:fillRect/>
                </a:stretch>
              </p:blipFill>
              <p:spPr>
                <a:xfrm>
                  <a:off x="8210412" y="6219228"/>
                  <a:ext cx="291960" cy="229650"/>
                </a:xfrm>
                <a:prstGeom prst="rect">
                  <a:avLst/>
                </a:prstGeom>
              </p:spPr>
            </p:pic>
          </mc:Fallback>
        </mc:AlternateContent>
      </p:grpSp>
      <p:grpSp>
        <p:nvGrpSpPr>
          <p:cNvPr id="32" name="Group 31">
            <a:extLst>
              <a:ext uri="{FF2B5EF4-FFF2-40B4-BE49-F238E27FC236}">
                <a16:creationId xmlns:a16="http://schemas.microsoft.com/office/drawing/2014/main" id="{E846B37A-4614-BE4D-F4E4-1E0E8A2DF784}"/>
              </a:ext>
            </a:extLst>
          </p:cNvPr>
          <p:cNvGrpSpPr/>
          <p:nvPr/>
        </p:nvGrpSpPr>
        <p:grpSpPr>
          <a:xfrm>
            <a:off x="10816855" y="4298357"/>
            <a:ext cx="633960" cy="461520"/>
            <a:chOff x="9945612" y="3362253"/>
            <a:chExt cx="633960" cy="461520"/>
          </a:xfrm>
        </p:grpSpPr>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54D2A162-69D5-1B2F-FDBC-3715A3DADBEF}"/>
                    </a:ext>
                  </a:extLst>
                </p14:cNvPr>
                <p14:cNvContentPartPr/>
                <p14:nvPr/>
              </p14:nvContentPartPr>
              <p14:xfrm>
                <a:off x="9985932" y="3556653"/>
                <a:ext cx="593640" cy="248400"/>
              </p14:xfrm>
            </p:contentPart>
          </mc:Choice>
          <mc:Fallback xmlns="">
            <p:pic>
              <p:nvPicPr>
                <p:cNvPr id="30" name="Ink 29">
                  <a:extLst>
                    <a:ext uri="{FF2B5EF4-FFF2-40B4-BE49-F238E27FC236}">
                      <a16:creationId xmlns:a16="http://schemas.microsoft.com/office/drawing/2014/main" id="{54D2A162-69D5-1B2F-FDBC-3715A3DADBEF}"/>
                    </a:ext>
                  </a:extLst>
                </p:cNvPr>
                <p:cNvPicPr/>
                <p:nvPr/>
              </p:nvPicPr>
              <p:blipFill>
                <a:blip r:embed="rId17"/>
                <a:stretch>
                  <a:fillRect/>
                </a:stretch>
              </p:blipFill>
              <p:spPr>
                <a:xfrm>
                  <a:off x="9976932" y="3547653"/>
                  <a:ext cx="6112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59D9967C-9613-5B55-527F-627F320AA3A8}"/>
                    </a:ext>
                  </a:extLst>
                </p14:cNvPr>
                <p14:cNvContentPartPr/>
                <p14:nvPr/>
              </p14:nvContentPartPr>
              <p14:xfrm>
                <a:off x="9945612" y="3362253"/>
                <a:ext cx="250560" cy="461520"/>
              </p14:xfrm>
            </p:contentPart>
          </mc:Choice>
          <mc:Fallback xmlns="">
            <p:pic>
              <p:nvPicPr>
                <p:cNvPr id="31" name="Ink 30">
                  <a:extLst>
                    <a:ext uri="{FF2B5EF4-FFF2-40B4-BE49-F238E27FC236}">
                      <a16:creationId xmlns:a16="http://schemas.microsoft.com/office/drawing/2014/main" id="{59D9967C-9613-5B55-527F-627F320AA3A8}"/>
                    </a:ext>
                  </a:extLst>
                </p:cNvPr>
                <p:cNvPicPr/>
                <p:nvPr/>
              </p:nvPicPr>
              <p:blipFill>
                <a:blip r:embed="rId19"/>
                <a:stretch>
                  <a:fillRect/>
                </a:stretch>
              </p:blipFill>
              <p:spPr>
                <a:xfrm>
                  <a:off x="9936612" y="3353253"/>
                  <a:ext cx="268200" cy="47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6B33782B-BFEC-49F3-1123-2011281B8BC7}"/>
                  </a:ext>
                </a:extLst>
              </p14:cNvPr>
              <p14:cNvContentPartPr/>
              <p14:nvPr/>
            </p14:nvContentPartPr>
            <p14:xfrm>
              <a:off x="10418335" y="1522157"/>
              <a:ext cx="398520" cy="303480"/>
            </p14:xfrm>
          </p:contentPart>
        </mc:Choice>
        <mc:Fallback xmlns="">
          <p:pic>
            <p:nvPicPr>
              <p:cNvPr id="33" name="Ink 32">
                <a:extLst>
                  <a:ext uri="{FF2B5EF4-FFF2-40B4-BE49-F238E27FC236}">
                    <a16:creationId xmlns:a16="http://schemas.microsoft.com/office/drawing/2014/main" id="{6B33782B-BFEC-49F3-1123-2011281B8BC7}"/>
                  </a:ext>
                </a:extLst>
              </p:cNvPr>
              <p:cNvPicPr/>
              <p:nvPr/>
            </p:nvPicPr>
            <p:blipFill>
              <a:blip r:embed="rId21"/>
              <a:stretch>
                <a:fillRect/>
              </a:stretch>
            </p:blipFill>
            <p:spPr>
              <a:xfrm>
                <a:off x="10409335" y="1513168"/>
                <a:ext cx="416160" cy="32109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2" name="Ink 51">
                <a:extLst>
                  <a:ext uri="{FF2B5EF4-FFF2-40B4-BE49-F238E27FC236}">
                    <a16:creationId xmlns:a16="http://schemas.microsoft.com/office/drawing/2014/main" id="{DF93B967-9D26-DAC2-FA9A-E4C4FF5681A8}"/>
                  </a:ext>
                </a:extLst>
              </p14:cNvPr>
              <p14:cNvContentPartPr/>
              <p14:nvPr/>
            </p14:nvContentPartPr>
            <p14:xfrm>
              <a:off x="10434035" y="1620945"/>
              <a:ext cx="73080" cy="187920"/>
            </p14:xfrm>
          </p:contentPart>
        </mc:Choice>
        <mc:Fallback xmlns="">
          <p:pic>
            <p:nvPicPr>
              <p:cNvPr id="52" name="Ink 51">
                <a:extLst>
                  <a:ext uri="{FF2B5EF4-FFF2-40B4-BE49-F238E27FC236}">
                    <a16:creationId xmlns:a16="http://schemas.microsoft.com/office/drawing/2014/main" id="{DF93B967-9D26-DAC2-FA9A-E4C4FF5681A8}"/>
                  </a:ext>
                </a:extLst>
              </p:cNvPr>
              <p:cNvPicPr/>
              <p:nvPr/>
            </p:nvPicPr>
            <p:blipFill>
              <a:blip r:embed="rId23"/>
              <a:stretch>
                <a:fillRect/>
              </a:stretch>
            </p:blipFill>
            <p:spPr>
              <a:xfrm>
                <a:off x="10425035" y="1611945"/>
                <a:ext cx="90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4" name="Ink 53">
                <a:extLst>
                  <a:ext uri="{FF2B5EF4-FFF2-40B4-BE49-F238E27FC236}">
                    <a16:creationId xmlns:a16="http://schemas.microsoft.com/office/drawing/2014/main" id="{8BF42621-6F36-0BBF-D3DF-8A0B2E72DF3C}"/>
                  </a:ext>
                </a:extLst>
              </p14:cNvPr>
              <p14:cNvContentPartPr/>
              <p14:nvPr/>
            </p14:nvContentPartPr>
            <p14:xfrm>
              <a:off x="10416155" y="1850852"/>
              <a:ext cx="181800" cy="50040"/>
            </p14:xfrm>
          </p:contentPart>
        </mc:Choice>
        <mc:Fallback xmlns="">
          <p:pic>
            <p:nvPicPr>
              <p:cNvPr id="54" name="Ink 53">
                <a:extLst>
                  <a:ext uri="{FF2B5EF4-FFF2-40B4-BE49-F238E27FC236}">
                    <a16:creationId xmlns:a16="http://schemas.microsoft.com/office/drawing/2014/main" id="{8BF42621-6F36-0BBF-D3DF-8A0B2E72DF3C}"/>
                  </a:ext>
                </a:extLst>
              </p:cNvPr>
              <p:cNvPicPr/>
              <p:nvPr/>
            </p:nvPicPr>
            <p:blipFill>
              <a:blip r:embed="rId25"/>
              <a:stretch>
                <a:fillRect/>
              </a:stretch>
            </p:blipFill>
            <p:spPr>
              <a:xfrm>
                <a:off x="10407173" y="1841852"/>
                <a:ext cx="199405" cy="67680"/>
              </a:xfrm>
              <a:prstGeom prst="rect">
                <a:avLst/>
              </a:prstGeom>
            </p:spPr>
          </p:pic>
        </mc:Fallback>
      </mc:AlternateContent>
    </p:spTree>
    <p:extLst>
      <p:ext uri="{BB962C8B-B14F-4D97-AF65-F5344CB8AC3E}">
        <p14:creationId xmlns:p14="http://schemas.microsoft.com/office/powerpoint/2010/main" val="250348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6DE8-6A5B-842F-9C64-0614F48A782E}"/>
              </a:ext>
            </a:extLst>
          </p:cNvPr>
          <p:cNvSpPr>
            <a:spLocks noGrp="1"/>
          </p:cNvSpPr>
          <p:nvPr>
            <p:ph type="title"/>
          </p:nvPr>
        </p:nvSpPr>
        <p:spPr>
          <a:xfrm>
            <a:off x="839787" y="365125"/>
            <a:ext cx="10967899" cy="1325563"/>
          </a:xfrm>
        </p:spPr>
        <p:txBody>
          <a:bodyPr/>
          <a:lstStyle/>
          <a:p>
            <a:r>
              <a:rPr lang="en-US"/>
              <a:t>Deeper Dive into Effective Communication</a:t>
            </a:r>
          </a:p>
        </p:txBody>
      </p:sp>
      <p:sp>
        <p:nvSpPr>
          <p:cNvPr id="3" name="Content Placeholder 2">
            <a:extLst>
              <a:ext uri="{FF2B5EF4-FFF2-40B4-BE49-F238E27FC236}">
                <a16:creationId xmlns:a16="http://schemas.microsoft.com/office/drawing/2014/main" id="{ECB3EFD9-4803-D5D9-FD7B-9714018754AE}"/>
              </a:ext>
            </a:extLst>
          </p:cNvPr>
          <p:cNvSpPr>
            <a:spLocks noGrp="1"/>
          </p:cNvSpPr>
          <p:nvPr>
            <p:ph sz="half" idx="1"/>
          </p:nvPr>
        </p:nvSpPr>
        <p:spPr/>
        <p:txBody>
          <a:bodyPr>
            <a:normAutofit/>
          </a:bodyPr>
          <a:lstStyle/>
          <a:p>
            <a:pPr marL="0" indent="0">
              <a:buNone/>
            </a:pPr>
            <a:r>
              <a:rPr lang="en-US" b="1"/>
              <a:t>First: Reflect Individually </a:t>
            </a:r>
            <a:r>
              <a:rPr lang="en-US"/>
              <a:t>(3 minutes)</a:t>
            </a:r>
          </a:p>
          <a:p>
            <a:r>
              <a:rPr lang="en-US" b="1"/>
              <a:t>Bold</a:t>
            </a:r>
            <a:r>
              <a:rPr lang="en-US"/>
              <a:t> any word or phrase that is unclear to you or that you have questions about.</a:t>
            </a:r>
          </a:p>
          <a:p>
            <a:r>
              <a:rPr lang="en-US">
                <a:highlight>
                  <a:srgbClr val="FFFF00"/>
                </a:highlight>
              </a:rPr>
              <a:t>Highlight </a:t>
            </a:r>
            <a:r>
              <a:rPr lang="en-US"/>
              <a:t>any word or phrase that stands out as a priority for your program.</a:t>
            </a:r>
          </a:p>
        </p:txBody>
      </p:sp>
      <p:sp>
        <p:nvSpPr>
          <p:cNvPr id="6" name="Rectangle 5">
            <a:extLst>
              <a:ext uri="{FF2B5EF4-FFF2-40B4-BE49-F238E27FC236}">
                <a16:creationId xmlns:a16="http://schemas.microsoft.com/office/drawing/2014/main" id="{691D2CAA-8EDC-BCD3-CD54-03F62CA5F203}"/>
              </a:ext>
            </a:extLst>
          </p:cNvPr>
          <p:cNvSpPr/>
          <p:nvPr/>
        </p:nvSpPr>
        <p:spPr>
          <a:xfrm>
            <a:off x="8724181" y="4553883"/>
            <a:ext cx="2629619" cy="1938992"/>
          </a:xfrm>
          <a:prstGeom prst="rect">
            <a:avLst/>
          </a:prstGeom>
          <a:noFill/>
        </p:spPr>
        <p:txBody>
          <a:bodyPr wrap="square" lIns="91440" tIns="45720" rIns="91440" bIns="45720">
            <a:spAutoFit/>
          </a:bodyPr>
          <a:lstStyle/>
          <a:p>
            <a:pPr algn="ctr"/>
            <a:r>
              <a:rPr lang="en-US"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Workbook Activity! (pg. 1)</a:t>
            </a:r>
          </a:p>
        </p:txBody>
      </p:sp>
    </p:spTree>
    <p:extLst>
      <p:ext uri="{BB962C8B-B14F-4D97-AF65-F5344CB8AC3E}">
        <p14:creationId xmlns:p14="http://schemas.microsoft.com/office/powerpoint/2010/main" val="25878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3308B-C1B7-EF9E-7242-3F9E4D6F5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8D64B-588C-5483-5FC3-BE5C57D4998D}"/>
              </a:ext>
            </a:extLst>
          </p:cNvPr>
          <p:cNvSpPr>
            <a:spLocks noGrp="1"/>
          </p:cNvSpPr>
          <p:nvPr>
            <p:ph type="title"/>
          </p:nvPr>
        </p:nvSpPr>
        <p:spPr/>
        <p:txBody>
          <a:bodyPr/>
          <a:lstStyle/>
          <a:p>
            <a:r>
              <a:rPr lang="en-US"/>
              <a:t>Deeper Dive into Effective Communication</a:t>
            </a:r>
          </a:p>
        </p:txBody>
      </p:sp>
      <p:sp>
        <p:nvSpPr>
          <p:cNvPr id="4" name="Content Placeholder 3">
            <a:extLst>
              <a:ext uri="{FF2B5EF4-FFF2-40B4-BE49-F238E27FC236}">
                <a16:creationId xmlns:a16="http://schemas.microsoft.com/office/drawing/2014/main" id="{0EB22374-678D-21B2-EC3B-1591BE8F2778}"/>
              </a:ext>
            </a:extLst>
          </p:cNvPr>
          <p:cNvSpPr>
            <a:spLocks noGrp="1"/>
          </p:cNvSpPr>
          <p:nvPr>
            <p:ph sz="half" idx="1"/>
          </p:nvPr>
        </p:nvSpPr>
        <p:spPr>
          <a:xfrm>
            <a:off x="838200" y="1815581"/>
            <a:ext cx="10515600" cy="4944064"/>
          </a:xfrm>
        </p:spPr>
        <p:txBody>
          <a:bodyPr>
            <a:normAutofit/>
          </a:bodyPr>
          <a:lstStyle/>
          <a:p>
            <a:pPr marL="0" indent="0">
              <a:buNone/>
            </a:pPr>
            <a:r>
              <a:rPr lang="en-US" b="1"/>
              <a:t>Next: Small Group Discussion </a:t>
            </a:r>
            <a:r>
              <a:rPr lang="en-US"/>
              <a:t>(5 minutes) </a:t>
            </a:r>
          </a:p>
          <a:p>
            <a:r>
              <a:rPr lang="en-US"/>
              <a:t>Share out any </a:t>
            </a:r>
            <a:r>
              <a:rPr lang="en-US" b="1"/>
              <a:t>bolded</a:t>
            </a:r>
            <a:r>
              <a:rPr lang="en-US"/>
              <a:t> words/phrases that are unclear to you or that you have questions about.</a:t>
            </a:r>
          </a:p>
          <a:p>
            <a:pPr lvl="1"/>
            <a:r>
              <a:rPr lang="en-US"/>
              <a:t>Discuss what this word/phrase might mean. “What might we see, hear, or experience if this word/phrase was fully present in a classroom or the program at large?”</a:t>
            </a:r>
          </a:p>
          <a:p>
            <a:r>
              <a:rPr lang="en-US"/>
              <a:t>Share out any</a:t>
            </a:r>
            <a:r>
              <a:rPr lang="en-US">
                <a:highlight>
                  <a:srgbClr val="FFFF00"/>
                </a:highlight>
              </a:rPr>
              <a:t> highlighted </a:t>
            </a:r>
            <a:r>
              <a:rPr lang="en-US"/>
              <a:t>words/phrases that stand out as a priority.</a:t>
            </a:r>
          </a:p>
          <a:p>
            <a:pPr lvl="1"/>
            <a:r>
              <a:rPr lang="en-US"/>
              <a:t>What are some reasons this would be valued by young people and adults in our program?</a:t>
            </a:r>
          </a:p>
          <a:p>
            <a:pPr lvl="1"/>
            <a:r>
              <a:rPr lang="en-US"/>
              <a:t>How is this currently being prioritized and/or supported in our classrooms and/or program?</a:t>
            </a:r>
          </a:p>
          <a:p>
            <a:pPr lvl="1"/>
            <a:r>
              <a:rPr lang="en-US"/>
              <a:t>What would be important to focus on to move this forward?</a:t>
            </a:r>
          </a:p>
          <a:p>
            <a:pPr marL="0" indent="0">
              <a:buNone/>
            </a:pPr>
            <a:endParaRPr lang="en-US"/>
          </a:p>
        </p:txBody>
      </p:sp>
      <p:sp>
        <p:nvSpPr>
          <p:cNvPr id="6" name="Rectangle 5">
            <a:extLst>
              <a:ext uri="{FF2B5EF4-FFF2-40B4-BE49-F238E27FC236}">
                <a16:creationId xmlns:a16="http://schemas.microsoft.com/office/drawing/2014/main" id="{777904F2-5F16-0195-F5BE-189CD226B8A4}"/>
              </a:ext>
            </a:extLst>
          </p:cNvPr>
          <p:cNvSpPr/>
          <p:nvPr/>
        </p:nvSpPr>
        <p:spPr>
          <a:xfrm>
            <a:off x="8722593" y="240232"/>
            <a:ext cx="2629619" cy="1938992"/>
          </a:xfrm>
          <a:prstGeom prst="rect">
            <a:avLst/>
          </a:prstGeom>
          <a:noFill/>
        </p:spPr>
        <p:txBody>
          <a:bodyPr wrap="square" lIns="91440" tIns="45720" rIns="91440" bIns="45720">
            <a:spAutoFit/>
          </a:bodyPr>
          <a:lstStyle/>
          <a:p>
            <a:pPr algn="ctr"/>
            <a:r>
              <a:rPr lang="en-US"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Workbook Activity! (pg. 1)</a:t>
            </a:r>
          </a:p>
        </p:txBody>
      </p:sp>
    </p:spTree>
    <p:extLst>
      <p:ext uri="{BB962C8B-B14F-4D97-AF65-F5344CB8AC3E}">
        <p14:creationId xmlns:p14="http://schemas.microsoft.com/office/powerpoint/2010/main" val="29120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28D88-97EB-AFC3-6A13-B2BE2778D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262D5-7A22-909C-51F0-2401208A7B73}"/>
              </a:ext>
            </a:extLst>
          </p:cNvPr>
          <p:cNvSpPr>
            <a:spLocks noGrp="1"/>
          </p:cNvSpPr>
          <p:nvPr>
            <p:ph type="title"/>
          </p:nvPr>
        </p:nvSpPr>
        <p:spPr/>
        <p:txBody>
          <a:bodyPr/>
          <a:lstStyle/>
          <a:p>
            <a:r>
              <a:rPr lang="en-US"/>
              <a:t>User Guide and 5 Alive Assessment</a:t>
            </a:r>
          </a:p>
        </p:txBody>
      </p:sp>
      <p:sp>
        <p:nvSpPr>
          <p:cNvPr id="3" name="Content Placeholder 2">
            <a:extLst>
              <a:ext uri="{FF2B5EF4-FFF2-40B4-BE49-F238E27FC236}">
                <a16:creationId xmlns:a16="http://schemas.microsoft.com/office/drawing/2014/main" id="{FF3CBA19-F069-6F3D-2414-0D4F0A4B42AC}"/>
              </a:ext>
            </a:extLst>
          </p:cNvPr>
          <p:cNvSpPr>
            <a:spLocks noGrp="1"/>
          </p:cNvSpPr>
          <p:nvPr>
            <p:ph sz="half" idx="1"/>
          </p:nvPr>
        </p:nvSpPr>
        <p:spPr>
          <a:xfrm>
            <a:off x="838200" y="1825625"/>
            <a:ext cx="5023757" cy="4351338"/>
          </a:xfrm>
        </p:spPr>
        <p:txBody>
          <a:bodyPr>
            <a:normAutofit fontScale="77500" lnSpcReduction="20000"/>
          </a:bodyPr>
          <a:lstStyle/>
          <a:p>
            <a:pPr marL="0" indent="0">
              <a:lnSpc>
                <a:spcPct val="110000"/>
              </a:lnSpc>
              <a:buNone/>
            </a:pPr>
            <a:r>
              <a:rPr lang="en-US" b="1" u="sng"/>
              <a:t>What is the User Guide?</a:t>
            </a:r>
          </a:p>
          <a:p>
            <a:pPr marL="0" indent="0">
              <a:lnSpc>
                <a:spcPct val="110000"/>
              </a:lnSpc>
              <a:buNone/>
            </a:pPr>
            <a:r>
              <a:rPr lang="en-US"/>
              <a:t>The User Guide is a document created to support greater understanding of:</a:t>
            </a:r>
          </a:p>
          <a:p>
            <a:pPr>
              <a:lnSpc>
                <a:spcPct val="110000"/>
              </a:lnSpc>
            </a:pPr>
            <a:r>
              <a:rPr lang="en-US"/>
              <a:t>the 5 Alive Student Assessment and SEL Staff Survey;</a:t>
            </a:r>
          </a:p>
          <a:p>
            <a:pPr>
              <a:lnSpc>
                <a:spcPct val="110000"/>
              </a:lnSpc>
            </a:pPr>
            <a:r>
              <a:rPr lang="en-US"/>
              <a:t>how the CASEL framework is present within the tools;</a:t>
            </a:r>
          </a:p>
          <a:p>
            <a:pPr>
              <a:lnSpc>
                <a:spcPct val="110000"/>
              </a:lnSpc>
            </a:pPr>
            <a:r>
              <a:rPr lang="en-US"/>
              <a:t>and how the tools can support SEL programming, professional development, and continuous improvement.</a:t>
            </a:r>
          </a:p>
        </p:txBody>
      </p:sp>
      <p:sp>
        <p:nvSpPr>
          <p:cNvPr id="4" name="Content Placeholder 3">
            <a:extLst>
              <a:ext uri="{FF2B5EF4-FFF2-40B4-BE49-F238E27FC236}">
                <a16:creationId xmlns:a16="http://schemas.microsoft.com/office/drawing/2014/main" id="{DF6E2DB0-EEE8-DB3B-2637-533556A59485}"/>
              </a:ext>
            </a:extLst>
          </p:cNvPr>
          <p:cNvSpPr>
            <a:spLocks noGrp="1"/>
          </p:cNvSpPr>
          <p:nvPr>
            <p:ph sz="half" idx="2"/>
          </p:nvPr>
        </p:nvSpPr>
        <p:spPr/>
        <p:txBody>
          <a:bodyPr>
            <a:normAutofit fontScale="77500" lnSpcReduction="20000"/>
          </a:bodyPr>
          <a:lstStyle/>
          <a:p>
            <a:pPr marL="0" indent="0">
              <a:lnSpc>
                <a:spcPct val="110000"/>
              </a:lnSpc>
              <a:buNone/>
            </a:pPr>
            <a:r>
              <a:rPr lang="en-US" sz="2800" b="1" u="sng"/>
              <a:t>5 Alive Assessment Components</a:t>
            </a:r>
          </a:p>
          <a:p>
            <a:pPr>
              <a:lnSpc>
                <a:spcPct val="110000"/>
              </a:lnSpc>
            </a:pPr>
            <a:r>
              <a:rPr lang="en-US" sz="2800" b="1"/>
              <a:t>Multiple Choice Question: </a:t>
            </a:r>
            <a:r>
              <a:rPr lang="en-US" sz="2800"/>
              <a:t>demonstrates understanding of the competency</a:t>
            </a:r>
          </a:p>
          <a:p>
            <a:pPr>
              <a:lnSpc>
                <a:spcPct val="110000"/>
              </a:lnSpc>
            </a:pPr>
            <a:endParaRPr lang="en-US" sz="2800" b="1"/>
          </a:p>
          <a:p>
            <a:pPr>
              <a:lnSpc>
                <a:spcPct val="110000"/>
              </a:lnSpc>
            </a:pPr>
            <a:r>
              <a:rPr lang="en-US" sz="2800" b="1"/>
              <a:t>Drawing/Writing Prompt</a:t>
            </a:r>
            <a:r>
              <a:rPr lang="en-US" sz="2800"/>
              <a:t>: Students share when they have demonstrated the competency </a:t>
            </a:r>
          </a:p>
          <a:p>
            <a:pPr>
              <a:lnSpc>
                <a:spcPct val="110000"/>
              </a:lnSpc>
            </a:pPr>
            <a:endParaRPr lang="en-US" sz="2800"/>
          </a:p>
          <a:p>
            <a:pPr>
              <a:lnSpc>
                <a:spcPct val="110000"/>
              </a:lnSpc>
            </a:pPr>
            <a:r>
              <a:rPr lang="en-US" sz="2800" b="1"/>
              <a:t>Reflection Questions</a:t>
            </a:r>
            <a:r>
              <a:rPr lang="en-US" sz="2800"/>
              <a:t>: Students reflect on what they drew or wrote to give a deeper picture of understanding and demonstration of the SEL competency. </a:t>
            </a:r>
            <a:endParaRPr lang="en-US" sz="2800" b="1"/>
          </a:p>
          <a:p>
            <a:pPr marL="0" indent="0">
              <a:lnSpc>
                <a:spcPct val="110000"/>
              </a:lnSpc>
              <a:buNone/>
            </a:pPr>
            <a:endParaRPr lang="en-US"/>
          </a:p>
        </p:txBody>
      </p:sp>
    </p:spTree>
    <p:extLst>
      <p:ext uri="{BB962C8B-B14F-4D97-AF65-F5344CB8AC3E}">
        <p14:creationId xmlns:p14="http://schemas.microsoft.com/office/powerpoint/2010/main" val="1197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SPRA">
      <a:dk1>
        <a:srgbClr val="14342B"/>
      </a:dk1>
      <a:lt1>
        <a:sysClr val="window" lastClr="FFFFFF"/>
      </a:lt1>
      <a:dk2>
        <a:srgbClr val="3C533B"/>
      </a:dk2>
      <a:lt2>
        <a:srgbClr val="EAEAAA"/>
      </a:lt2>
      <a:accent1>
        <a:srgbClr val="A9C897"/>
      </a:accent1>
      <a:accent2>
        <a:srgbClr val="BADB5B"/>
      </a:accent2>
      <a:accent3>
        <a:srgbClr val="A9521F"/>
      </a:accent3>
      <a:accent4>
        <a:srgbClr val="E86826"/>
      </a:accent4>
      <a:accent5>
        <a:srgbClr val="614730"/>
      </a:accent5>
      <a:accent6>
        <a:srgbClr val="BC6C25"/>
      </a:accent6>
      <a:hlink>
        <a:srgbClr val="14342B"/>
      </a:hlink>
      <a:folHlink>
        <a:srgbClr val="A952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PPT Template Accessible_9.2.22.pptx" id="{A5095DB6-4650-4A66-A446-AEB8BB957113}" vid="{CF3C5AA5-28AD-484C-A7FC-2DA2DD9A61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B5C63CF4CEF9449358E37C4C42F6DD" ma:contentTypeVersion="17" ma:contentTypeDescription="Create a new document." ma:contentTypeScope="" ma:versionID="db9a4be4b4aa724640ffcc3fbcc63912">
  <xsd:schema xmlns:xsd="http://www.w3.org/2001/XMLSchema" xmlns:xs="http://www.w3.org/2001/XMLSchema" xmlns:p="http://schemas.microsoft.com/office/2006/metadata/properties" xmlns:ns2="e8e426a9-5df7-47f1-b56e-4c2e362b3988" xmlns:ns3="afef9c5c-9bd0-4f5f-a9d8-123e44918122" targetNamespace="http://schemas.microsoft.com/office/2006/metadata/properties" ma:root="true" ma:fieldsID="ef24dd123af82d136af3d3897610716b" ns2:_="" ns3:_="">
    <xsd:import namespace="e8e426a9-5df7-47f1-b56e-4c2e362b3988"/>
    <xsd:import namespace="afef9c5c-9bd0-4f5f-a9d8-123e4491812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426a9-5df7-47f1-b56e-4c2e362b39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4a41197-88a4-4760-9605-db9a6a6c7ba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ef9c5c-9bd0-4f5f-a9d8-123e449181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6c1b308-d2c1-4b88-b913-9fe491850340}" ma:internalName="TaxCatchAll" ma:showField="CatchAllData" ma:web="afef9c5c-9bd0-4f5f-a9d8-123e449181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fef9c5c-9bd0-4f5f-a9d8-123e44918122" xsi:nil="true"/>
    <lcf76f155ced4ddcb4097134ff3c332f xmlns="e8e426a9-5df7-47f1-b56e-4c2e362b3988">
      <Terms xmlns="http://schemas.microsoft.com/office/infopath/2007/PartnerControls"/>
    </lcf76f155ced4ddcb4097134ff3c332f>
    <SharedWithUsers xmlns="afef9c5c-9bd0-4f5f-a9d8-123e44918122">
      <UserInfo>
        <DisplayName>Mika Clark</DisplayName>
        <AccountId>14</AccountId>
        <AccountType/>
      </UserInfo>
      <UserInfo>
        <DisplayName>Nikkolette Hunter</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A9753-F75C-4CCB-88AF-54D605143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426a9-5df7-47f1-b56e-4c2e362b3988"/>
    <ds:schemaRef ds:uri="afef9c5c-9bd0-4f5f-a9d8-123e44918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02FA80-7245-4C6F-922F-2F8F10BE5191}">
  <ds:schemaRefs>
    <ds:schemaRef ds:uri="http://purl.org/dc/elements/1.1/"/>
    <ds:schemaRef ds:uri="http://schemas.microsoft.com/office/2006/metadata/properties"/>
    <ds:schemaRef ds:uri="a9680a98-4a26-4ba3-81d7-5ae7983eeb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5c2fc4c-68cd-47de-81af-fcac5174ea0b"/>
    <ds:schemaRef ds:uri="http://www.w3.org/XML/1998/namespace"/>
    <ds:schemaRef ds:uri="http://purl.org/dc/dcmitype/"/>
    <ds:schemaRef ds:uri="afef9c5c-9bd0-4f5f-a9d8-123e44918122"/>
    <ds:schemaRef ds:uri="e8e426a9-5df7-47f1-b56e-4c2e362b3988"/>
  </ds:schemaRefs>
</ds:datastoreItem>
</file>

<file path=customXml/itemProps3.xml><?xml version="1.0" encoding="utf-8"?>
<ds:datastoreItem xmlns:ds="http://schemas.openxmlformats.org/officeDocument/2006/customXml" ds:itemID="{F8617DE6-8D89-4454-A790-32DA43E2CC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SPR PPT Template Accessible_9.2.22</Template>
  <TotalTime>30</TotalTime>
  <Words>4386</Words>
  <Application>Microsoft Office PowerPoint</Application>
  <PresentationFormat>Widescreen</PresentationFormat>
  <Paragraphs>269</Paragraphs>
  <Slides>21</Slides>
  <Notes>21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How to Use the 5 Alive Student Assessment Tool</vt:lpstr>
      <vt:lpstr>Welcome and Icebreaker</vt:lpstr>
      <vt:lpstr>Agenda</vt:lpstr>
      <vt:lpstr>Ice Breaker</vt:lpstr>
      <vt:lpstr>Introducing the CASEL Framework</vt:lpstr>
      <vt:lpstr>CASEL Framework and Selected Skills</vt:lpstr>
      <vt:lpstr>Deeper Dive into Effective Communication</vt:lpstr>
      <vt:lpstr>Deeper Dive into Effective Communication</vt:lpstr>
      <vt:lpstr>User Guide and 5 Alive Assessment</vt:lpstr>
      <vt:lpstr>Planning Steps</vt:lpstr>
      <vt:lpstr>Assessment Steps</vt:lpstr>
      <vt:lpstr>PowerPoint Presentation</vt:lpstr>
      <vt:lpstr>Break</vt:lpstr>
      <vt:lpstr>PowerPoint Presentation</vt:lpstr>
      <vt:lpstr>PowerPoint Presentation</vt:lpstr>
      <vt:lpstr>PowerPoint Presentation</vt:lpstr>
      <vt:lpstr>Deeper Dive into Drawing/Writing Prompt</vt:lpstr>
      <vt:lpstr>PowerPoint Presentation</vt:lpstr>
      <vt:lpstr>Deeper Dive into Reflection Questions</vt:lpstr>
      <vt:lpstr>Scoring and Data Collection Tool</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recommendations for future training and professional development </dc:title>
  <dc:creator>Nikkolette Hunter</dc:creator>
  <cp:lastModifiedBy>Nikkolette Hunter</cp:lastModifiedBy>
  <cp:revision>3</cp:revision>
  <dcterms:created xsi:type="dcterms:W3CDTF">2024-03-04T19:50:20Z</dcterms:created>
  <dcterms:modified xsi:type="dcterms:W3CDTF">2025-02-17T16:22:16Z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0x010100EDB5C63CF4CEF9449358E37C4C42F6DD</vt:lpwstr>
  </property>
  <property fmtid="{D5CDD505-2E9C-101B-9397-08002B2CF9AE}" pid="3" name="MediaServiceImageTags">
    <vt:lpwstr/>
  </property>
</Properties>
</file>